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6" r:id="rId1"/>
    <p:sldMasterId id="2147483773" r:id="rId2"/>
    <p:sldMasterId id="2147483683" r:id="rId3"/>
  </p:sldMasterIdLst>
  <p:notesMasterIdLst>
    <p:notesMasterId r:id="rId20"/>
  </p:notesMasterIdLst>
  <p:handoutMasterIdLst>
    <p:handoutMasterId r:id="rId21"/>
  </p:handoutMasterIdLst>
  <p:sldIdLst>
    <p:sldId id="467" r:id="rId4"/>
    <p:sldId id="468" r:id="rId5"/>
    <p:sldId id="469" r:id="rId6"/>
    <p:sldId id="470" r:id="rId7"/>
    <p:sldId id="471" r:id="rId8"/>
    <p:sldId id="472" r:id="rId9"/>
    <p:sldId id="473" r:id="rId10"/>
    <p:sldId id="474" r:id="rId11"/>
    <p:sldId id="475" r:id="rId12"/>
    <p:sldId id="476" r:id="rId13"/>
    <p:sldId id="477" r:id="rId14"/>
    <p:sldId id="478" r:id="rId15"/>
    <p:sldId id="479" r:id="rId16"/>
    <p:sldId id="480" r:id="rId17"/>
    <p:sldId id="482" r:id="rId18"/>
    <p:sldId id="481" r:id="rId19"/>
  </p:sldIdLst>
  <p:sldSz cx="12192000" cy="6858000"/>
  <p:notesSz cx="6858000" cy="3314700"/>
  <p:defaultTextStyle>
    <a:defPPr>
      <a:defRPr lang="en-US"/>
    </a:defPPr>
    <a:lvl1pPr marL="0" algn="l" defTabSz="342946" rtl="0" eaLnBrk="1" latinLnBrk="0" hangingPunct="1">
      <a:defRPr sz="1350" kern="1200">
        <a:solidFill>
          <a:schemeClr val="tx1"/>
        </a:solidFill>
        <a:latin typeface="+mn-lt"/>
        <a:ea typeface="+mn-ea"/>
        <a:cs typeface="+mn-cs"/>
      </a:defRPr>
    </a:lvl1pPr>
    <a:lvl2pPr marL="342946" algn="l" defTabSz="342946" rtl="0" eaLnBrk="1" latinLnBrk="0" hangingPunct="1">
      <a:defRPr sz="1350" kern="1200">
        <a:solidFill>
          <a:schemeClr val="tx1"/>
        </a:solidFill>
        <a:latin typeface="+mn-lt"/>
        <a:ea typeface="+mn-ea"/>
        <a:cs typeface="+mn-cs"/>
      </a:defRPr>
    </a:lvl2pPr>
    <a:lvl3pPr marL="685891" algn="l" defTabSz="342946" rtl="0" eaLnBrk="1" latinLnBrk="0" hangingPunct="1">
      <a:defRPr sz="1350" kern="1200">
        <a:solidFill>
          <a:schemeClr val="tx1"/>
        </a:solidFill>
        <a:latin typeface="+mn-lt"/>
        <a:ea typeface="+mn-ea"/>
        <a:cs typeface="+mn-cs"/>
      </a:defRPr>
    </a:lvl3pPr>
    <a:lvl4pPr marL="1028837" algn="l" defTabSz="342946" rtl="0" eaLnBrk="1" latinLnBrk="0" hangingPunct="1">
      <a:defRPr sz="1350" kern="1200">
        <a:solidFill>
          <a:schemeClr val="tx1"/>
        </a:solidFill>
        <a:latin typeface="+mn-lt"/>
        <a:ea typeface="+mn-ea"/>
        <a:cs typeface="+mn-cs"/>
      </a:defRPr>
    </a:lvl4pPr>
    <a:lvl5pPr marL="1371783" algn="l" defTabSz="342946" rtl="0" eaLnBrk="1" latinLnBrk="0" hangingPunct="1">
      <a:defRPr sz="1350" kern="1200">
        <a:solidFill>
          <a:schemeClr val="tx1"/>
        </a:solidFill>
        <a:latin typeface="+mn-lt"/>
        <a:ea typeface="+mn-ea"/>
        <a:cs typeface="+mn-cs"/>
      </a:defRPr>
    </a:lvl5pPr>
    <a:lvl6pPr marL="1714729" algn="l" defTabSz="342946" rtl="0" eaLnBrk="1" latinLnBrk="0" hangingPunct="1">
      <a:defRPr sz="1350" kern="1200">
        <a:solidFill>
          <a:schemeClr val="tx1"/>
        </a:solidFill>
        <a:latin typeface="+mn-lt"/>
        <a:ea typeface="+mn-ea"/>
        <a:cs typeface="+mn-cs"/>
      </a:defRPr>
    </a:lvl6pPr>
    <a:lvl7pPr marL="2057674" algn="l" defTabSz="342946" rtl="0" eaLnBrk="1" latinLnBrk="0" hangingPunct="1">
      <a:defRPr sz="1350" kern="1200">
        <a:solidFill>
          <a:schemeClr val="tx1"/>
        </a:solidFill>
        <a:latin typeface="+mn-lt"/>
        <a:ea typeface="+mn-ea"/>
        <a:cs typeface="+mn-cs"/>
      </a:defRPr>
    </a:lvl7pPr>
    <a:lvl8pPr marL="2400620" algn="l" defTabSz="342946" rtl="0" eaLnBrk="1" latinLnBrk="0" hangingPunct="1">
      <a:defRPr sz="1350" kern="1200">
        <a:solidFill>
          <a:schemeClr val="tx1"/>
        </a:solidFill>
        <a:latin typeface="+mn-lt"/>
        <a:ea typeface="+mn-ea"/>
        <a:cs typeface="+mn-cs"/>
      </a:defRPr>
    </a:lvl8pPr>
    <a:lvl9pPr marL="2743566" algn="l" defTabSz="342946"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Rubrik Light Template 11.2018" id="{0F2BECEA-CF36-8A44-B550-552C78AC5844}">
          <p14:sldIdLst>
            <p14:sldId id="467"/>
            <p14:sldId id="468"/>
            <p14:sldId id="469"/>
            <p14:sldId id="470"/>
            <p14:sldId id="471"/>
            <p14:sldId id="472"/>
            <p14:sldId id="473"/>
            <p14:sldId id="474"/>
            <p14:sldId id="475"/>
            <p14:sldId id="476"/>
            <p14:sldId id="477"/>
            <p14:sldId id="478"/>
            <p14:sldId id="479"/>
            <p14:sldId id="480"/>
            <p14:sldId id="482"/>
            <p14:sldId id="481"/>
          </p14:sldIdLst>
        </p14:section>
        <p14:section name="Presentation Guidelines" id="{7842AD01-D8E4-E84A-8359-6A12B9DDA974}">
          <p14:sldIdLst/>
        </p14:section>
        <p14:section name="Title and Divider Slides" id="{82E8DB80-44D5-6F43-9903-646D425F23AC}">
          <p14:sldIdLst/>
        </p14:section>
        <p14:section name="Content Slide Templates" id="{D353E51B-DF74-5741-B4C3-FEFB8D416AC6}">
          <p14:sldIdLst/>
        </p14:section>
        <p14:section name="Iconography" id="{7B18F556-B135-8F41-BD0C-E0ABEB647197}">
          <p14:sldIdLst/>
        </p14:section>
        <p14:section name="Charts &amp; Graph Templates" id="{666C4602-E2F2-704B-8E7F-39AD6F1E088F}">
          <p14:sldIdLst/>
        </p14:section>
        <p14:section name="Table Templates" id="{B43D51A2-4F74-9D4B-84DE-9B83A8EBAC12}">
          <p14:sldIdLst/>
        </p14:section>
        <p14:section name="Headshot Slide Template" id="{33336DCB-0865-C641-9850-A82AA3B3C4E0}">
          <p14:sldIdLst/>
        </p14:section>
        <p14:section name="Other Content Templates" id="{B7F6952A-5AC4-6240-ABF8-29F30D8D8000}">
          <p14:sldIdLst/>
        </p14:section>
      </p14:sectionLst>
    </p:ext>
    <p:ext uri="{EFAFB233-063F-42B5-8137-9DF3F51BA10A}">
      <p15:sldGuideLst xmlns:p15="http://schemas.microsoft.com/office/powerpoint/2012/main">
        <p15:guide id="1" orient="horz" pos="372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9CE"/>
    <a:srgbClr val="008CA3"/>
    <a:srgbClr val="00667D"/>
    <a:srgbClr val="00B2A9"/>
    <a:srgbClr val="00303C"/>
    <a:srgbClr val="7474C1"/>
    <a:srgbClr val="EACE15"/>
    <a:srgbClr val="FFF403"/>
    <a:srgbClr val="FFF303"/>
    <a:srgbClr val="D564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FC954A-945A-4341-816C-74A1443A888B}" v="684" dt="2020-06-25T21:10:56.9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722"/>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Lumnah" userId="fc1d1725de2dd72f" providerId="Windows Live" clId="Web-{82FC954A-945A-4341-816C-74A1443A888B}"/>
    <pc:docChg chg="addSld delSld modSld sldOrd addMainMaster modMainMaster modSection">
      <pc:chgData name="Chris Lumnah" userId="fc1d1725de2dd72f" providerId="Windows Live" clId="Web-{82FC954A-945A-4341-816C-74A1443A888B}" dt="2020-06-25T21:10:56.961" v="697" actId="20577"/>
      <pc:docMkLst>
        <pc:docMk/>
      </pc:docMkLst>
      <pc:sldChg chg="del mod modShow">
        <pc:chgData name="Chris Lumnah" userId="fc1d1725de2dd72f" providerId="Windows Live" clId="Web-{82FC954A-945A-4341-816C-74A1443A888B}" dt="2020-06-25T20:30:31.708" v="445"/>
        <pc:sldMkLst>
          <pc:docMk/>
          <pc:sldMk cId="798009336" sldId="256"/>
        </pc:sldMkLst>
      </pc:sldChg>
      <pc:sldChg chg="del">
        <pc:chgData name="Chris Lumnah" userId="fc1d1725de2dd72f" providerId="Windows Live" clId="Web-{82FC954A-945A-4341-816C-74A1443A888B}" dt="2020-06-25T20:17:52.808" v="306"/>
        <pc:sldMkLst>
          <pc:docMk/>
          <pc:sldMk cId="3817356736" sldId="265"/>
        </pc:sldMkLst>
      </pc:sldChg>
      <pc:sldChg chg="del">
        <pc:chgData name="Chris Lumnah" userId="fc1d1725de2dd72f" providerId="Windows Live" clId="Web-{82FC954A-945A-4341-816C-74A1443A888B}" dt="2020-06-25T20:20:21.488" v="320"/>
        <pc:sldMkLst>
          <pc:docMk/>
          <pc:sldMk cId="2804710893" sldId="266"/>
        </pc:sldMkLst>
      </pc:sldChg>
      <pc:sldChg chg="del modNotes">
        <pc:chgData name="Chris Lumnah" userId="fc1d1725de2dd72f" providerId="Windows Live" clId="Web-{82FC954A-945A-4341-816C-74A1443A888B}" dt="2020-06-25T20:26:46.774" v="376"/>
        <pc:sldMkLst>
          <pc:docMk/>
          <pc:sldMk cId="1558949348" sldId="268"/>
        </pc:sldMkLst>
      </pc:sldChg>
      <pc:sldChg chg="del">
        <pc:chgData name="Chris Lumnah" userId="fc1d1725de2dd72f" providerId="Windows Live" clId="Web-{82FC954A-945A-4341-816C-74A1443A888B}" dt="2020-06-25T20:30:08.222" v="442"/>
        <pc:sldMkLst>
          <pc:docMk/>
          <pc:sldMk cId="585862647" sldId="269"/>
        </pc:sldMkLst>
      </pc:sldChg>
      <pc:sldChg chg="del">
        <pc:chgData name="Chris Lumnah" userId="fc1d1725de2dd72f" providerId="Windows Live" clId="Web-{82FC954A-945A-4341-816C-74A1443A888B}" dt="2020-06-25T20:30:54.272" v="448"/>
        <pc:sldMkLst>
          <pc:docMk/>
          <pc:sldMk cId="1591688756" sldId="271"/>
        </pc:sldMkLst>
      </pc:sldChg>
      <pc:sldChg chg="del">
        <pc:chgData name="Chris Lumnah" userId="fc1d1725de2dd72f" providerId="Windows Live" clId="Web-{82FC954A-945A-4341-816C-74A1443A888B}" dt="2020-06-25T20:05:56.724" v="204"/>
        <pc:sldMkLst>
          <pc:docMk/>
          <pc:sldMk cId="287100236" sldId="272"/>
        </pc:sldMkLst>
      </pc:sldChg>
      <pc:sldChg chg="del">
        <pc:chgData name="Chris Lumnah" userId="fc1d1725de2dd72f" providerId="Windows Live" clId="Web-{82FC954A-945A-4341-816C-74A1443A888B}" dt="2020-06-25T20:12:44.011" v="246"/>
        <pc:sldMkLst>
          <pc:docMk/>
          <pc:sldMk cId="2897636814" sldId="273"/>
        </pc:sldMkLst>
      </pc:sldChg>
      <pc:sldChg chg="del">
        <pc:chgData name="Chris Lumnah" userId="fc1d1725de2dd72f" providerId="Windows Live" clId="Web-{82FC954A-945A-4341-816C-74A1443A888B}" dt="2020-06-25T20:16:39.539" v="292"/>
        <pc:sldMkLst>
          <pc:docMk/>
          <pc:sldMk cId="3420032367" sldId="274"/>
        </pc:sldMkLst>
      </pc:sldChg>
      <pc:sldChg chg="del">
        <pc:chgData name="Chris Lumnah" userId="fc1d1725de2dd72f" providerId="Windows Live" clId="Web-{82FC954A-945A-4341-816C-74A1443A888B}" dt="2020-06-25T20:16:41.570" v="293"/>
        <pc:sldMkLst>
          <pc:docMk/>
          <pc:sldMk cId="3879431755" sldId="275"/>
        </pc:sldMkLst>
      </pc:sldChg>
      <pc:sldChg chg="del">
        <pc:chgData name="Chris Lumnah" userId="fc1d1725de2dd72f" providerId="Windows Live" clId="Web-{82FC954A-945A-4341-816C-74A1443A888B}" dt="2020-06-25T20:14:58.455" v="277"/>
        <pc:sldMkLst>
          <pc:docMk/>
          <pc:sldMk cId="523111014" sldId="276"/>
        </pc:sldMkLst>
      </pc:sldChg>
      <pc:sldChg chg="del">
        <pc:chgData name="Chris Lumnah" userId="fc1d1725de2dd72f" providerId="Windows Live" clId="Web-{82FC954A-945A-4341-816C-74A1443A888B}" dt="2020-06-25T20:16:35.601" v="291"/>
        <pc:sldMkLst>
          <pc:docMk/>
          <pc:sldMk cId="3239739286" sldId="277"/>
        </pc:sldMkLst>
      </pc:sldChg>
      <pc:sldChg chg="del">
        <pc:chgData name="Chris Lumnah" userId="fc1d1725de2dd72f" providerId="Windows Live" clId="Web-{82FC954A-945A-4341-816C-74A1443A888B}" dt="2020-06-25T20:16:33.382" v="290"/>
        <pc:sldMkLst>
          <pc:docMk/>
          <pc:sldMk cId="1624968250" sldId="278"/>
        </pc:sldMkLst>
      </pc:sldChg>
      <pc:sldChg chg="del">
        <pc:chgData name="Chris Lumnah" userId="fc1d1725de2dd72f" providerId="Windows Live" clId="Web-{82FC954A-945A-4341-816C-74A1443A888B}" dt="2020-06-25T20:22:35.886" v="344"/>
        <pc:sldMkLst>
          <pc:docMk/>
          <pc:sldMk cId="3015985161" sldId="280"/>
        </pc:sldMkLst>
      </pc:sldChg>
      <pc:sldChg chg="del">
        <pc:chgData name="Chris Lumnah" userId="fc1d1725de2dd72f" providerId="Windows Live" clId="Web-{82FC954A-945A-4341-816C-74A1443A888B}" dt="2020-06-25T20:09:28.704" v="229"/>
        <pc:sldMkLst>
          <pc:docMk/>
          <pc:sldMk cId="2962542560" sldId="281"/>
        </pc:sldMkLst>
      </pc:sldChg>
      <pc:sldChg chg="del">
        <pc:chgData name="Chris Lumnah" userId="fc1d1725de2dd72f" providerId="Windows Live" clId="Web-{82FC954A-945A-4341-816C-74A1443A888B}" dt="2020-06-25T20:28:32.092" v="406"/>
        <pc:sldMkLst>
          <pc:docMk/>
          <pc:sldMk cId="3107560385" sldId="282"/>
        </pc:sldMkLst>
      </pc:sldChg>
      <pc:sldChg chg="del">
        <pc:chgData name="Chris Lumnah" userId="fc1d1725de2dd72f" providerId="Windows Live" clId="Web-{82FC954A-945A-4341-816C-74A1443A888B}" dt="2020-06-25T20:30:24.895" v="444"/>
        <pc:sldMkLst>
          <pc:docMk/>
          <pc:sldMk cId="1339494561" sldId="346"/>
        </pc:sldMkLst>
      </pc:sldChg>
      <pc:sldChg chg="del">
        <pc:chgData name="Chris Lumnah" userId="fc1d1725de2dd72f" providerId="Windows Live" clId="Web-{82FC954A-945A-4341-816C-74A1443A888B}" dt="2020-06-25T20:21:37.633" v="333"/>
        <pc:sldMkLst>
          <pc:docMk/>
          <pc:sldMk cId="4004236569" sldId="466"/>
        </pc:sldMkLst>
      </pc:sldChg>
      <pc:sldChg chg="modSp add del mod modClrScheme chgLayout">
        <pc:chgData name="Chris Lumnah" userId="fc1d1725de2dd72f" providerId="Windows Live" clId="Web-{82FC954A-945A-4341-816C-74A1443A888B}" dt="2020-06-25T20:33:03.263" v="459" actId="20577"/>
        <pc:sldMkLst>
          <pc:docMk/>
          <pc:sldMk cId="3051644845" sldId="467"/>
        </pc:sldMkLst>
        <pc:spChg chg="mod">
          <ac:chgData name="Chris Lumnah" userId="fc1d1725de2dd72f" providerId="Windows Live" clId="Web-{82FC954A-945A-4341-816C-74A1443A888B}" dt="2020-06-25T20:33:03.263" v="459" actId="20577"/>
          <ac:spMkLst>
            <pc:docMk/>
            <pc:sldMk cId="3051644845" sldId="467"/>
            <ac:spMk id="4" creationId="{EFA270C9-744D-4CC7-BBCF-F3B16DF03A2C}"/>
          </ac:spMkLst>
        </pc:spChg>
        <pc:spChg chg="mod">
          <ac:chgData name="Chris Lumnah" userId="fc1d1725de2dd72f" providerId="Windows Live" clId="Web-{82FC954A-945A-4341-816C-74A1443A888B}" dt="2020-06-25T19:55:22.643" v="94" actId="14100"/>
          <ac:spMkLst>
            <pc:docMk/>
            <pc:sldMk cId="3051644845" sldId="467"/>
            <ac:spMk id="5" creationId="{A8C2D923-957E-4129-88BF-3920B268F164}"/>
          </ac:spMkLst>
        </pc:spChg>
      </pc:sldChg>
      <pc:sldChg chg="addSp delSp modSp add mod ord modClrScheme chgLayout">
        <pc:chgData name="Chris Lumnah" userId="fc1d1725de2dd72f" providerId="Windows Live" clId="Web-{82FC954A-945A-4341-816C-74A1443A888B}" dt="2020-06-25T21:02:59.342" v="609" actId="20577"/>
        <pc:sldMkLst>
          <pc:docMk/>
          <pc:sldMk cId="92326210" sldId="468"/>
        </pc:sldMkLst>
        <pc:spChg chg="mod">
          <ac:chgData name="Chris Lumnah" userId="fc1d1725de2dd72f" providerId="Windows Live" clId="Web-{82FC954A-945A-4341-816C-74A1443A888B}" dt="2020-06-25T19:59:10.311" v="127"/>
          <ac:spMkLst>
            <pc:docMk/>
            <pc:sldMk cId="92326210" sldId="468"/>
            <ac:spMk id="2" creationId="{6CCED385-3298-EF48-AB54-BD9530DFA5B3}"/>
          </ac:spMkLst>
        </pc:spChg>
        <pc:spChg chg="del mod">
          <ac:chgData name="Chris Lumnah" userId="fc1d1725de2dd72f" providerId="Windows Live" clId="Web-{82FC954A-945A-4341-816C-74A1443A888B}" dt="2020-06-25T19:59:10.311" v="127"/>
          <ac:spMkLst>
            <pc:docMk/>
            <pc:sldMk cId="92326210" sldId="468"/>
            <ac:spMk id="4" creationId="{07EFAB5E-E517-EF42-AC65-C7A388F85F54}"/>
          </ac:spMkLst>
        </pc:spChg>
        <pc:spChg chg="del">
          <ac:chgData name="Chris Lumnah" userId="fc1d1725de2dd72f" providerId="Windows Live" clId="Web-{82FC954A-945A-4341-816C-74A1443A888B}" dt="2020-06-25T19:59:10.311" v="127"/>
          <ac:spMkLst>
            <pc:docMk/>
            <pc:sldMk cId="92326210" sldId="468"/>
            <ac:spMk id="10" creationId="{4E47BC25-B33A-DA4A-A9B0-7F4D0D06EE2E}"/>
          </ac:spMkLst>
        </pc:spChg>
        <pc:spChg chg="add mod">
          <ac:chgData name="Chris Lumnah" userId="fc1d1725de2dd72f" providerId="Windows Live" clId="Web-{82FC954A-945A-4341-816C-74A1443A888B}" dt="2020-06-25T21:02:59.342" v="609" actId="20577"/>
          <ac:spMkLst>
            <pc:docMk/>
            <pc:sldMk cId="92326210" sldId="468"/>
            <ac:spMk id="15" creationId="{6F0F393F-916B-46C3-8F57-60D527E79C2D}"/>
          </ac:spMkLst>
        </pc:spChg>
        <pc:spChg chg="add mod">
          <ac:chgData name="Chris Lumnah" userId="fc1d1725de2dd72f" providerId="Windows Live" clId="Web-{82FC954A-945A-4341-816C-74A1443A888B}" dt="2020-06-25T19:59:31.206" v="160" actId="20577"/>
          <ac:spMkLst>
            <pc:docMk/>
            <pc:sldMk cId="92326210" sldId="468"/>
            <ac:spMk id="17" creationId="{5E6F6BDF-575A-4555-A788-09C1548F8D4C}"/>
          </ac:spMkLst>
        </pc:spChg>
        <pc:picChg chg="add mod">
          <ac:chgData name="Chris Lumnah" userId="fc1d1725de2dd72f" providerId="Windows Live" clId="Web-{82FC954A-945A-4341-816C-74A1443A888B}" dt="2020-06-25T20:52:44.935" v="600"/>
          <ac:picMkLst>
            <pc:docMk/>
            <pc:sldMk cId="92326210" sldId="468"/>
            <ac:picMk id="3" creationId="{F7980784-374E-482A-89EC-9EDA4C5FB3CF}"/>
          </ac:picMkLst>
        </pc:picChg>
      </pc:sldChg>
      <pc:sldChg chg="add del">
        <pc:chgData name="Chris Lumnah" userId="fc1d1725de2dd72f" providerId="Windows Live" clId="Web-{82FC954A-945A-4341-816C-74A1443A888B}" dt="2020-06-25T19:57:27.197" v="107"/>
        <pc:sldMkLst>
          <pc:docMk/>
          <pc:sldMk cId="1783493985" sldId="468"/>
        </pc:sldMkLst>
      </pc:sldChg>
      <pc:sldChg chg="addSp delSp modSp add mod modClrScheme chgLayout">
        <pc:chgData name="Chris Lumnah" userId="fc1d1725de2dd72f" providerId="Windows Live" clId="Web-{82FC954A-945A-4341-816C-74A1443A888B}" dt="2020-06-25T20:05:47.395" v="203"/>
        <pc:sldMkLst>
          <pc:docMk/>
          <pc:sldMk cId="870461224" sldId="469"/>
        </pc:sldMkLst>
        <pc:spChg chg="mod">
          <ac:chgData name="Chris Lumnah" userId="fc1d1725de2dd72f" providerId="Windows Live" clId="Web-{82FC954A-945A-4341-816C-74A1443A888B}" dt="2020-06-25T20:05:47.395" v="203"/>
          <ac:spMkLst>
            <pc:docMk/>
            <pc:sldMk cId="870461224" sldId="469"/>
            <ac:spMk id="2" creationId="{6CCED385-3298-EF48-AB54-BD9530DFA5B3}"/>
          </ac:spMkLst>
        </pc:spChg>
        <pc:spChg chg="del mod">
          <ac:chgData name="Chris Lumnah" userId="fc1d1725de2dd72f" providerId="Windows Live" clId="Web-{82FC954A-945A-4341-816C-74A1443A888B}" dt="2020-06-25T20:05:47.395" v="203"/>
          <ac:spMkLst>
            <pc:docMk/>
            <pc:sldMk cId="870461224" sldId="469"/>
            <ac:spMk id="4" creationId="{07EFAB5E-E517-EF42-AC65-C7A388F85F54}"/>
          </ac:spMkLst>
        </pc:spChg>
        <pc:spChg chg="add del">
          <ac:chgData name="Chris Lumnah" userId="fc1d1725de2dd72f" providerId="Windows Live" clId="Web-{82FC954A-945A-4341-816C-74A1443A888B}" dt="2020-06-25T20:02:58.777" v="184"/>
          <ac:spMkLst>
            <pc:docMk/>
            <pc:sldMk cId="870461224" sldId="469"/>
            <ac:spMk id="10" creationId="{4E47BC25-B33A-DA4A-A9B0-7F4D0D06EE2E}"/>
          </ac:spMkLst>
        </pc:spChg>
        <pc:spChg chg="add del mod">
          <ac:chgData name="Chris Lumnah" userId="fc1d1725de2dd72f" providerId="Windows Live" clId="Web-{82FC954A-945A-4341-816C-74A1443A888B}" dt="2020-06-25T20:02:34.244" v="177"/>
          <ac:spMkLst>
            <pc:docMk/>
            <pc:sldMk cId="870461224" sldId="469"/>
            <ac:spMk id="12" creationId="{5A2B43D4-F66E-4B0A-96E7-C50B2C73BDFE}"/>
          </ac:spMkLst>
        </pc:spChg>
        <pc:spChg chg="add del mod">
          <ac:chgData name="Chris Lumnah" userId="fc1d1725de2dd72f" providerId="Windows Live" clId="Web-{82FC954A-945A-4341-816C-74A1443A888B}" dt="2020-06-25T20:02:34.244" v="177"/>
          <ac:spMkLst>
            <pc:docMk/>
            <pc:sldMk cId="870461224" sldId="469"/>
            <ac:spMk id="13" creationId="{2D5B59A5-AF3E-4831-ABB3-A2484394A4E2}"/>
          </ac:spMkLst>
        </pc:spChg>
        <pc:spChg chg="add del mod">
          <ac:chgData name="Chris Lumnah" userId="fc1d1725de2dd72f" providerId="Windows Live" clId="Web-{82FC954A-945A-4341-816C-74A1443A888B}" dt="2020-06-25T20:02:39.198" v="179"/>
          <ac:spMkLst>
            <pc:docMk/>
            <pc:sldMk cId="870461224" sldId="469"/>
            <ac:spMk id="14" creationId="{2F096D5A-5C7C-466D-985B-7492A504DAEE}"/>
          </ac:spMkLst>
        </pc:spChg>
        <pc:spChg chg="add del mod">
          <ac:chgData name="Chris Lumnah" userId="fc1d1725de2dd72f" providerId="Windows Live" clId="Web-{82FC954A-945A-4341-816C-74A1443A888B}" dt="2020-06-25T20:02:29.009" v="175"/>
          <ac:spMkLst>
            <pc:docMk/>
            <pc:sldMk cId="870461224" sldId="469"/>
            <ac:spMk id="15" creationId="{9015BDF4-1383-40F4-8CD4-A3EBDAB4C04C}"/>
          </ac:spMkLst>
        </pc:spChg>
        <pc:spChg chg="add del mod">
          <ac:chgData name="Chris Lumnah" userId="fc1d1725de2dd72f" providerId="Windows Live" clId="Web-{82FC954A-945A-4341-816C-74A1443A888B}" dt="2020-06-25T20:02:39.198" v="179"/>
          <ac:spMkLst>
            <pc:docMk/>
            <pc:sldMk cId="870461224" sldId="469"/>
            <ac:spMk id="16" creationId="{150325A2-F061-4F92-9485-ACFA8077FDDF}"/>
          </ac:spMkLst>
        </pc:spChg>
        <pc:spChg chg="add del mod">
          <ac:chgData name="Chris Lumnah" userId="fc1d1725de2dd72f" providerId="Windows Live" clId="Web-{82FC954A-945A-4341-816C-74A1443A888B}" dt="2020-06-25T20:02:29.009" v="175"/>
          <ac:spMkLst>
            <pc:docMk/>
            <pc:sldMk cId="870461224" sldId="469"/>
            <ac:spMk id="17" creationId="{F96779ED-373B-4633-A29B-CAB5C8A860BD}"/>
          </ac:spMkLst>
        </pc:spChg>
        <pc:spChg chg="add del mod">
          <ac:chgData name="Chris Lumnah" userId="fc1d1725de2dd72f" providerId="Windows Live" clId="Web-{82FC954A-945A-4341-816C-74A1443A888B}" dt="2020-06-25T20:02:39.198" v="179"/>
          <ac:spMkLst>
            <pc:docMk/>
            <pc:sldMk cId="870461224" sldId="469"/>
            <ac:spMk id="18" creationId="{AE273151-DC4C-4C58-A8E6-4F37ABDBA61D}"/>
          </ac:spMkLst>
        </pc:spChg>
        <pc:spChg chg="add del mod">
          <ac:chgData name="Chris Lumnah" userId="fc1d1725de2dd72f" providerId="Windows Live" clId="Web-{82FC954A-945A-4341-816C-74A1443A888B}" dt="2020-06-25T20:02:34.244" v="177"/>
          <ac:spMkLst>
            <pc:docMk/>
            <pc:sldMk cId="870461224" sldId="469"/>
            <ac:spMk id="19" creationId="{C7811280-CF68-44E2-B7FB-814B20925CCE}"/>
          </ac:spMkLst>
        </pc:spChg>
        <pc:spChg chg="add del mod">
          <ac:chgData name="Chris Lumnah" userId="fc1d1725de2dd72f" providerId="Windows Live" clId="Web-{82FC954A-945A-4341-816C-74A1443A888B}" dt="2020-06-25T20:02:58.761" v="183"/>
          <ac:spMkLst>
            <pc:docMk/>
            <pc:sldMk cId="870461224" sldId="469"/>
            <ac:spMk id="20" creationId="{5A2B43D4-F66E-4B0A-96E7-C50B2C73BDFE}"/>
          </ac:spMkLst>
        </pc:spChg>
        <pc:spChg chg="add del mod">
          <ac:chgData name="Chris Lumnah" userId="fc1d1725de2dd72f" providerId="Windows Live" clId="Web-{82FC954A-945A-4341-816C-74A1443A888B}" dt="2020-06-25T20:02:39.198" v="179"/>
          <ac:spMkLst>
            <pc:docMk/>
            <pc:sldMk cId="870461224" sldId="469"/>
            <ac:spMk id="21" creationId="{48D42896-7011-4FDE-AFA9-351586D42759}"/>
          </ac:spMkLst>
        </pc:spChg>
        <pc:spChg chg="add del mod">
          <ac:chgData name="Chris Lumnah" userId="fc1d1725de2dd72f" providerId="Windows Live" clId="Web-{82FC954A-945A-4341-816C-74A1443A888B}" dt="2020-06-25T20:02:58.761" v="183"/>
          <ac:spMkLst>
            <pc:docMk/>
            <pc:sldMk cId="870461224" sldId="469"/>
            <ac:spMk id="22" creationId="{2D5B59A5-AF3E-4831-ABB3-A2484394A4E2}"/>
          </ac:spMkLst>
        </pc:spChg>
        <pc:spChg chg="add del mod">
          <ac:chgData name="Chris Lumnah" userId="fc1d1725de2dd72f" providerId="Windows Live" clId="Web-{82FC954A-945A-4341-816C-74A1443A888B}" dt="2020-06-25T20:02:58.761" v="183"/>
          <ac:spMkLst>
            <pc:docMk/>
            <pc:sldMk cId="870461224" sldId="469"/>
            <ac:spMk id="23" creationId="{C7811280-CF68-44E2-B7FB-814B20925CCE}"/>
          </ac:spMkLst>
        </pc:spChg>
        <pc:spChg chg="add del mod">
          <ac:chgData name="Chris Lumnah" userId="fc1d1725de2dd72f" providerId="Windows Live" clId="Web-{82FC954A-945A-4341-816C-74A1443A888B}" dt="2020-06-25T20:04:01.686" v="190"/>
          <ac:spMkLst>
            <pc:docMk/>
            <pc:sldMk cId="870461224" sldId="469"/>
            <ac:spMk id="24" creationId="{9015BDF4-1383-40F4-8CD4-A3EBDAB4C04C}"/>
          </ac:spMkLst>
        </pc:spChg>
        <pc:spChg chg="add del mod">
          <ac:chgData name="Chris Lumnah" userId="fc1d1725de2dd72f" providerId="Windows Live" clId="Web-{82FC954A-945A-4341-816C-74A1443A888B}" dt="2020-06-25T20:03:49.264" v="188"/>
          <ac:spMkLst>
            <pc:docMk/>
            <pc:sldMk cId="870461224" sldId="469"/>
            <ac:spMk id="25" creationId="{F96779ED-373B-4633-A29B-CAB5C8A860BD}"/>
          </ac:spMkLst>
        </pc:spChg>
        <pc:spChg chg="add del mod">
          <ac:chgData name="Chris Lumnah" userId="fc1d1725de2dd72f" providerId="Windows Live" clId="Web-{82FC954A-945A-4341-816C-74A1443A888B}" dt="2020-06-25T20:04:01.686" v="190"/>
          <ac:spMkLst>
            <pc:docMk/>
            <pc:sldMk cId="870461224" sldId="469"/>
            <ac:spMk id="36" creationId="{B99FD5B6-D8AC-48F2-BCB5-4D3A5BD2C7C9}"/>
          </ac:spMkLst>
        </pc:spChg>
        <pc:spChg chg="add">
          <ac:chgData name="Chris Lumnah" userId="fc1d1725de2dd72f" providerId="Windows Live" clId="Web-{82FC954A-945A-4341-816C-74A1443A888B}" dt="2020-06-25T20:05:47.395" v="203"/>
          <ac:spMkLst>
            <pc:docMk/>
            <pc:sldMk cId="870461224" sldId="469"/>
            <ac:spMk id="43" creationId="{B6955358-BBFB-400D-87BD-D5F82613AD38}"/>
          </ac:spMkLst>
        </pc:spChg>
        <pc:graphicFrameChg chg="add del mod modGraphic">
          <ac:chgData name="Chris Lumnah" userId="fc1d1725de2dd72f" providerId="Windows Live" clId="Web-{82FC954A-945A-4341-816C-74A1443A888B}" dt="2020-06-25T20:01:50.226" v="168"/>
          <ac:graphicFrameMkLst>
            <pc:docMk/>
            <pc:sldMk cId="870461224" sldId="469"/>
            <ac:graphicFrameMk id="3" creationId="{6EBFA061-93BE-421F-9BC0-946E88F12E78}"/>
          </ac:graphicFrameMkLst>
        </pc:graphicFrameChg>
        <pc:graphicFrameChg chg="add mod modGraphic">
          <ac:chgData name="Chris Lumnah" userId="fc1d1725de2dd72f" providerId="Windows Live" clId="Web-{82FC954A-945A-4341-816C-74A1443A888B}" dt="2020-06-25T20:05:47.395" v="203"/>
          <ac:graphicFrameMkLst>
            <pc:docMk/>
            <pc:sldMk cId="870461224" sldId="469"/>
            <ac:graphicFrameMk id="38" creationId="{0511605F-80A4-417D-A7FF-4CC5ABE40531}"/>
          </ac:graphicFrameMkLst>
        </pc:graphicFrameChg>
      </pc:sldChg>
      <pc:sldChg chg="addSp delSp modSp add">
        <pc:chgData name="Chris Lumnah" userId="fc1d1725de2dd72f" providerId="Windows Live" clId="Web-{82FC954A-945A-4341-816C-74A1443A888B}" dt="2020-06-25T20:09:18.847" v="228" actId="14100"/>
        <pc:sldMkLst>
          <pc:docMk/>
          <pc:sldMk cId="3544422041" sldId="470"/>
        </pc:sldMkLst>
        <pc:spChg chg="mod">
          <ac:chgData name="Chris Lumnah" userId="fc1d1725de2dd72f" providerId="Windows Live" clId="Web-{82FC954A-945A-4341-816C-74A1443A888B}" dt="2020-06-25T20:07:07.055" v="209" actId="20577"/>
          <ac:spMkLst>
            <pc:docMk/>
            <pc:sldMk cId="3544422041" sldId="470"/>
            <ac:spMk id="2" creationId="{6CCED385-3298-EF48-AB54-BD9530DFA5B3}"/>
          </ac:spMkLst>
        </pc:spChg>
        <pc:spChg chg="mod">
          <ac:chgData name="Chris Lumnah" userId="fc1d1725de2dd72f" providerId="Windows Live" clId="Web-{82FC954A-945A-4341-816C-74A1443A888B}" dt="2020-06-25T20:08:55.592" v="225" actId="20577"/>
          <ac:spMkLst>
            <pc:docMk/>
            <pc:sldMk cId="3544422041" sldId="470"/>
            <ac:spMk id="4" creationId="{07EFAB5E-E517-EF42-AC65-C7A388F85F54}"/>
          </ac:spMkLst>
        </pc:spChg>
        <pc:graphicFrameChg chg="add del mod modGraphic">
          <ac:chgData name="Chris Lumnah" userId="fc1d1725de2dd72f" providerId="Windows Live" clId="Web-{82FC954A-945A-4341-816C-74A1443A888B}" dt="2020-06-25T20:07:28.166" v="216"/>
          <ac:graphicFrameMkLst>
            <pc:docMk/>
            <pc:sldMk cId="3544422041" sldId="470"/>
            <ac:graphicFrameMk id="3" creationId="{FB3B6657-1530-4734-A1CE-7EAECFB4AA09}"/>
          </ac:graphicFrameMkLst>
        </pc:graphicFrameChg>
        <pc:graphicFrameChg chg="add mod modGraphic">
          <ac:chgData name="Chris Lumnah" userId="fc1d1725de2dd72f" providerId="Windows Live" clId="Web-{82FC954A-945A-4341-816C-74A1443A888B}" dt="2020-06-25T20:09:18.847" v="228" actId="14100"/>
          <ac:graphicFrameMkLst>
            <pc:docMk/>
            <pc:sldMk cId="3544422041" sldId="470"/>
            <ac:graphicFrameMk id="73" creationId="{ECB58F2E-CEFD-4EBE-A2C7-29359B9C2ADD}"/>
          </ac:graphicFrameMkLst>
        </pc:graphicFrameChg>
      </pc:sldChg>
      <pc:sldChg chg="addSp delSp modSp add mod ord modClrScheme chgLayout modNotes">
        <pc:chgData name="Chris Lumnah" userId="fc1d1725de2dd72f" providerId="Windows Live" clId="Web-{82FC954A-945A-4341-816C-74A1443A888B}" dt="2020-06-25T20:42:07.745" v="472" actId="20577"/>
        <pc:sldMkLst>
          <pc:docMk/>
          <pc:sldMk cId="1359477716" sldId="471"/>
        </pc:sldMkLst>
        <pc:spChg chg="mod">
          <ac:chgData name="Chris Lumnah" userId="fc1d1725de2dd72f" providerId="Windows Live" clId="Web-{82FC954A-945A-4341-816C-74A1443A888B}" dt="2020-06-25T20:12:15.212" v="243"/>
          <ac:spMkLst>
            <pc:docMk/>
            <pc:sldMk cId="1359477716" sldId="471"/>
            <ac:spMk id="2" creationId="{6CCED385-3298-EF48-AB54-BD9530DFA5B3}"/>
          </ac:spMkLst>
        </pc:spChg>
        <pc:spChg chg="mod ord">
          <ac:chgData name="Chris Lumnah" userId="fc1d1725de2dd72f" providerId="Windows Live" clId="Web-{82FC954A-945A-4341-816C-74A1443A888B}" dt="2020-06-25T20:42:07.745" v="472" actId="20577"/>
          <ac:spMkLst>
            <pc:docMk/>
            <pc:sldMk cId="1359477716" sldId="471"/>
            <ac:spMk id="4" creationId="{07EFAB5E-E517-EF42-AC65-C7A388F85F54}"/>
          </ac:spMkLst>
        </pc:spChg>
        <pc:spChg chg="del">
          <ac:chgData name="Chris Lumnah" userId="fc1d1725de2dd72f" providerId="Windows Live" clId="Web-{82FC954A-945A-4341-816C-74A1443A888B}" dt="2020-06-25T20:12:15.212" v="243"/>
          <ac:spMkLst>
            <pc:docMk/>
            <pc:sldMk cId="1359477716" sldId="471"/>
            <ac:spMk id="10" creationId="{4E47BC25-B33A-DA4A-A9B0-7F4D0D06EE2E}"/>
          </ac:spMkLst>
        </pc:spChg>
        <pc:spChg chg="add del mod">
          <ac:chgData name="Chris Lumnah" userId="fc1d1725de2dd72f" providerId="Windows Live" clId="Web-{82FC954A-945A-4341-816C-74A1443A888B}" dt="2020-06-25T20:40:32.834" v="467"/>
          <ac:spMkLst>
            <pc:docMk/>
            <pc:sldMk cId="1359477716" sldId="471"/>
            <ac:spMk id="15" creationId="{BA3199D6-D783-4016-A2EF-B461701DF701}"/>
          </ac:spMkLst>
        </pc:spChg>
        <pc:picChg chg="add mod">
          <ac:chgData name="Chris Lumnah" userId="fc1d1725de2dd72f" providerId="Windows Live" clId="Web-{82FC954A-945A-4341-816C-74A1443A888B}" dt="2020-06-25T20:40:42.084" v="468" actId="1076"/>
          <ac:picMkLst>
            <pc:docMk/>
            <pc:sldMk cId="1359477716" sldId="471"/>
            <ac:picMk id="3" creationId="{14A624A8-1B27-4EE8-9C21-36752BC72C76}"/>
          </ac:picMkLst>
        </pc:picChg>
      </pc:sldChg>
      <pc:sldChg chg="addSp delSp modSp add ord">
        <pc:chgData name="Chris Lumnah" userId="fc1d1725de2dd72f" providerId="Windows Live" clId="Web-{82FC954A-945A-4341-816C-74A1443A888B}" dt="2020-06-25T20:43:03.404" v="475" actId="14100"/>
        <pc:sldMkLst>
          <pc:docMk/>
          <pc:sldMk cId="2446490349" sldId="472"/>
        </pc:sldMkLst>
        <pc:spChg chg="mod">
          <ac:chgData name="Chris Lumnah" userId="fc1d1725de2dd72f" providerId="Windows Live" clId="Web-{82FC954A-945A-4341-816C-74A1443A888B}" dt="2020-06-25T20:14:04.484" v="276"/>
          <ac:spMkLst>
            <pc:docMk/>
            <pc:sldMk cId="2446490349" sldId="472"/>
            <ac:spMk id="2" creationId="{6CCED385-3298-EF48-AB54-BD9530DFA5B3}"/>
          </ac:spMkLst>
        </pc:spChg>
        <pc:spChg chg="del mod">
          <ac:chgData name="Chris Lumnah" userId="fc1d1725de2dd72f" providerId="Windows Live" clId="Web-{82FC954A-945A-4341-816C-74A1443A888B}" dt="2020-06-25T20:14:04.484" v="276"/>
          <ac:spMkLst>
            <pc:docMk/>
            <pc:sldMk cId="2446490349" sldId="472"/>
            <ac:spMk id="4" creationId="{07EFAB5E-E517-EF42-AC65-C7A388F85F54}"/>
          </ac:spMkLst>
        </pc:spChg>
        <pc:spChg chg="del">
          <ac:chgData name="Chris Lumnah" userId="fc1d1725de2dd72f" providerId="Windows Live" clId="Web-{82FC954A-945A-4341-816C-74A1443A888B}" dt="2020-06-25T20:14:04.484" v="276"/>
          <ac:spMkLst>
            <pc:docMk/>
            <pc:sldMk cId="2446490349" sldId="472"/>
            <ac:spMk id="10" creationId="{4E47BC25-B33A-DA4A-A9B0-7F4D0D06EE2E}"/>
          </ac:spMkLst>
        </pc:spChg>
        <pc:spChg chg="add del">
          <ac:chgData name="Chris Lumnah" userId="fc1d1725de2dd72f" providerId="Windows Live" clId="Web-{82FC954A-945A-4341-816C-74A1443A888B}" dt="2020-06-25T20:42:50.763" v="474"/>
          <ac:spMkLst>
            <pc:docMk/>
            <pc:sldMk cId="2446490349" sldId="472"/>
            <ac:spMk id="15" creationId="{80EE9BE9-03AE-4C3A-AD51-034D1116071E}"/>
          </ac:spMkLst>
        </pc:spChg>
        <pc:graphicFrameChg chg="add mod modGraphic">
          <ac:chgData name="Chris Lumnah" userId="fc1d1725de2dd72f" providerId="Windows Live" clId="Web-{82FC954A-945A-4341-816C-74A1443A888B}" dt="2020-06-25T20:43:03.404" v="475" actId="14100"/>
          <ac:graphicFrameMkLst>
            <pc:docMk/>
            <pc:sldMk cId="2446490349" sldId="472"/>
            <ac:graphicFrameMk id="3" creationId="{8AA445FB-5ABE-472E-9D7F-448C4EE4E180}"/>
          </ac:graphicFrameMkLst>
        </pc:graphicFrameChg>
      </pc:sldChg>
      <pc:sldChg chg="addSp delSp modSp add">
        <pc:chgData name="Chris Lumnah" userId="fc1d1725de2dd72f" providerId="Windows Live" clId="Web-{82FC954A-945A-4341-816C-74A1443A888B}" dt="2020-06-25T20:16:23.679" v="289"/>
        <pc:sldMkLst>
          <pc:docMk/>
          <pc:sldMk cId="2692728196" sldId="473"/>
        </pc:sldMkLst>
        <pc:spChg chg="mod">
          <ac:chgData name="Chris Lumnah" userId="fc1d1725de2dd72f" providerId="Windows Live" clId="Web-{82FC954A-945A-4341-816C-74A1443A888B}" dt="2020-06-25T20:16:05.787" v="287"/>
          <ac:spMkLst>
            <pc:docMk/>
            <pc:sldMk cId="2692728196" sldId="473"/>
            <ac:spMk id="2" creationId="{6CCED385-3298-EF48-AB54-BD9530DFA5B3}"/>
          </ac:spMkLst>
        </pc:spChg>
        <pc:spChg chg="del mod">
          <ac:chgData name="Chris Lumnah" userId="fc1d1725de2dd72f" providerId="Windows Live" clId="Web-{82FC954A-945A-4341-816C-74A1443A888B}" dt="2020-06-25T20:16:05.787" v="287"/>
          <ac:spMkLst>
            <pc:docMk/>
            <pc:sldMk cId="2692728196" sldId="473"/>
            <ac:spMk id="4" creationId="{07EFAB5E-E517-EF42-AC65-C7A388F85F54}"/>
          </ac:spMkLst>
        </pc:spChg>
        <pc:spChg chg="del">
          <ac:chgData name="Chris Lumnah" userId="fc1d1725de2dd72f" providerId="Windows Live" clId="Web-{82FC954A-945A-4341-816C-74A1443A888B}" dt="2020-06-25T20:16:05.787" v="287"/>
          <ac:spMkLst>
            <pc:docMk/>
            <pc:sldMk cId="2692728196" sldId="473"/>
            <ac:spMk id="10" creationId="{4E47BC25-B33A-DA4A-A9B0-7F4D0D06EE2E}"/>
          </ac:spMkLst>
        </pc:spChg>
        <pc:spChg chg="add">
          <ac:chgData name="Chris Lumnah" userId="fc1d1725de2dd72f" providerId="Windows Live" clId="Web-{82FC954A-945A-4341-816C-74A1443A888B}" dt="2020-06-25T20:16:05.787" v="287"/>
          <ac:spMkLst>
            <pc:docMk/>
            <pc:sldMk cId="2692728196" sldId="473"/>
            <ac:spMk id="15" creationId="{2F937182-FB7A-4C87-9B01-F9C23D873A7E}"/>
          </ac:spMkLst>
        </pc:spChg>
        <pc:graphicFrameChg chg="add mod modGraphic">
          <ac:chgData name="Chris Lumnah" userId="fc1d1725de2dd72f" providerId="Windows Live" clId="Web-{82FC954A-945A-4341-816C-74A1443A888B}" dt="2020-06-25T20:16:23.679" v="289"/>
          <ac:graphicFrameMkLst>
            <pc:docMk/>
            <pc:sldMk cId="2692728196" sldId="473"/>
            <ac:graphicFrameMk id="3" creationId="{C197EF4D-CFFF-4071-847B-EBC9F02B4EDD}"/>
          </ac:graphicFrameMkLst>
        </pc:graphicFrameChg>
      </pc:sldChg>
      <pc:sldChg chg="addSp delSp modSp add mod modClrScheme chgLayout modNotes">
        <pc:chgData name="Chris Lumnah" userId="fc1d1725de2dd72f" providerId="Windows Live" clId="Web-{82FC954A-945A-4341-816C-74A1443A888B}" dt="2020-06-25T20:43:47.922" v="482"/>
        <pc:sldMkLst>
          <pc:docMk/>
          <pc:sldMk cId="1974794045" sldId="474"/>
        </pc:sldMkLst>
        <pc:spChg chg="mod">
          <ac:chgData name="Chris Lumnah" userId="fc1d1725de2dd72f" providerId="Windows Live" clId="Web-{82FC954A-945A-4341-816C-74A1443A888B}" dt="2020-06-25T20:17:39.480" v="303"/>
          <ac:spMkLst>
            <pc:docMk/>
            <pc:sldMk cId="1974794045" sldId="474"/>
            <ac:spMk id="2" creationId="{6CCED385-3298-EF48-AB54-BD9530DFA5B3}"/>
          </ac:spMkLst>
        </pc:spChg>
        <pc:spChg chg="mod ord">
          <ac:chgData name="Chris Lumnah" userId="fc1d1725de2dd72f" providerId="Windows Live" clId="Web-{82FC954A-945A-4341-816C-74A1443A888B}" dt="2020-06-25T20:43:32.343" v="480" actId="20577"/>
          <ac:spMkLst>
            <pc:docMk/>
            <pc:sldMk cId="1974794045" sldId="474"/>
            <ac:spMk id="4" creationId="{07EFAB5E-E517-EF42-AC65-C7A388F85F54}"/>
          </ac:spMkLst>
        </pc:spChg>
        <pc:spChg chg="del">
          <ac:chgData name="Chris Lumnah" userId="fc1d1725de2dd72f" providerId="Windows Live" clId="Web-{82FC954A-945A-4341-816C-74A1443A888B}" dt="2020-06-25T20:17:39.480" v="303"/>
          <ac:spMkLst>
            <pc:docMk/>
            <pc:sldMk cId="1974794045" sldId="474"/>
            <ac:spMk id="10" creationId="{4E47BC25-B33A-DA4A-A9B0-7F4D0D06EE2E}"/>
          </ac:spMkLst>
        </pc:spChg>
        <pc:spChg chg="add del mod">
          <ac:chgData name="Chris Lumnah" userId="fc1d1725de2dd72f" providerId="Windows Live" clId="Web-{82FC954A-945A-4341-816C-74A1443A888B}" dt="2020-06-25T20:26:35.102" v="375"/>
          <ac:spMkLst>
            <pc:docMk/>
            <pc:sldMk cId="1974794045" sldId="474"/>
            <ac:spMk id="15" creationId="{8B860C6E-4BE8-4A20-B992-B18BB942DFD3}"/>
          </ac:spMkLst>
        </pc:spChg>
        <pc:spChg chg="add">
          <ac:chgData name="Chris Lumnah" userId="fc1d1725de2dd72f" providerId="Windows Live" clId="Web-{82FC954A-945A-4341-816C-74A1443A888B}" dt="2020-06-25T20:26:35.102" v="375"/>
          <ac:spMkLst>
            <pc:docMk/>
            <pc:sldMk cId="1974794045" sldId="474"/>
            <ac:spMk id="20" creationId="{0437CA2F-DDFE-4C35-A05F-0FE954D3D16D}"/>
          </ac:spMkLst>
        </pc:spChg>
        <pc:picChg chg="add mod ord">
          <ac:chgData name="Chris Lumnah" userId="fc1d1725de2dd72f" providerId="Windows Live" clId="Web-{82FC954A-945A-4341-816C-74A1443A888B}" dt="2020-06-25T20:43:47.922" v="482"/>
          <ac:picMkLst>
            <pc:docMk/>
            <pc:sldMk cId="1974794045" sldId="474"/>
            <ac:picMk id="3" creationId="{DE3EDBB8-5C22-4A72-8E2F-382686772191}"/>
          </ac:picMkLst>
        </pc:picChg>
      </pc:sldChg>
      <pc:sldChg chg="addSp delSp modSp add mod modClrScheme chgLayout modNotes">
        <pc:chgData name="Chris Lumnah" userId="fc1d1725de2dd72f" providerId="Windows Live" clId="Web-{82FC954A-945A-4341-816C-74A1443A888B}" dt="2020-06-25T20:44:12.626" v="487"/>
        <pc:sldMkLst>
          <pc:docMk/>
          <pc:sldMk cId="2654901694" sldId="475"/>
        </pc:sldMkLst>
        <pc:spChg chg="mod">
          <ac:chgData name="Chris Lumnah" userId="fc1d1725de2dd72f" providerId="Windows Live" clId="Web-{82FC954A-945A-4341-816C-74A1443A888B}" dt="2020-06-25T20:20:09.394" v="317"/>
          <ac:spMkLst>
            <pc:docMk/>
            <pc:sldMk cId="2654901694" sldId="475"/>
            <ac:spMk id="2" creationId="{6CCED385-3298-EF48-AB54-BD9530DFA5B3}"/>
          </ac:spMkLst>
        </pc:spChg>
        <pc:spChg chg="mod ord">
          <ac:chgData name="Chris Lumnah" userId="fc1d1725de2dd72f" providerId="Windows Live" clId="Web-{82FC954A-945A-4341-816C-74A1443A888B}" dt="2020-06-25T20:44:06.861" v="485" actId="20577"/>
          <ac:spMkLst>
            <pc:docMk/>
            <pc:sldMk cId="2654901694" sldId="475"/>
            <ac:spMk id="4" creationId="{07EFAB5E-E517-EF42-AC65-C7A388F85F54}"/>
          </ac:spMkLst>
        </pc:spChg>
        <pc:spChg chg="del">
          <ac:chgData name="Chris Lumnah" userId="fc1d1725de2dd72f" providerId="Windows Live" clId="Web-{82FC954A-945A-4341-816C-74A1443A888B}" dt="2020-06-25T20:20:09.394" v="317"/>
          <ac:spMkLst>
            <pc:docMk/>
            <pc:sldMk cId="2654901694" sldId="475"/>
            <ac:spMk id="10" creationId="{4E47BC25-B33A-DA4A-A9B0-7F4D0D06EE2E}"/>
          </ac:spMkLst>
        </pc:spChg>
        <pc:spChg chg="add mod">
          <ac:chgData name="Chris Lumnah" userId="fc1d1725de2dd72f" providerId="Windows Live" clId="Web-{82FC954A-945A-4341-816C-74A1443A888B}" dt="2020-06-25T20:20:09.394" v="317"/>
          <ac:spMkLst>
            <pc:docMk/>
            <pc:sldMk cId="2654901694" sldId="475"/>
            <ac:spMk id="15" creationId="{F6181CF4-EAB7-49A6-B55C-F16B1ECFA49F}"/>
          </ac:spMkLst>
        </pc:spChg>
        <pc:picChg chg="add mod">
          <ac:chgData name="Chris Lumnah" userId="fc1d1725de2dd72f" providerId="Windows Live" clId="Web-{82FC954A-945A-4341-816C-74A1443A888B}" dt="2020-06-25T20:44:12.626" v="487"/>
          <ac:picMkLst>
            <pc:docMk/>
            <pc:sldMk cId="2654901694" sldId="475"/>
            <ac:picMk id="3" creationId="{9C8F1AA4-40C2-4078-A468-B2AC90D1C925}"/>
          </ac:picMkLst>
        </pc:picChg>
      </pc:sldChg>
      <pc:sldChg chg="addSp delSp modSp add mod modClrScheme chgLayout modNotes">
        <pc:chgData name="Chris Lumnah" userId="fc1d1725de2dd72f" providerId="Windows Live" clId="Web-{82FC954A-945A-4341-816C-74A1443A888B}" dt="2020-06-25T20:45:16.380" v="491" actId="20577"/>
        <pc:sldMkLst>
          <pc:docMk/>
          <pc:sldMk cId="4034915377" sldId="476"/>
        </pc:sldMkLst>
        <pc:spChg chg="mod">
          <ac:chgData name="Chris Lumnah" userId="fc1d1725de2dd72f" providerId="Windows Live" clId="Web-{82FC954A-945A-4341-816C-74A1443A888B}" dt="2020-06-25T20:21:32.789" v="332"/>
          <ac:spMkLst>
            <pc:docMk/>
            <pc:sldMk cId="4034915377" sldId="476"/>
            <ac:spMk id="2" creationId="{6CCED385-3298-EF48-AB54-BD9530DFA5B3}"/>
          </ac:spMkLst>
        </pc:spChg>
        <pc:spChg chg="mod">
          <ac:chgData name="Chris Lumnah" userId="fc1d1725de2dd72f" providerId="Windows Live" clId="Web-{82FC954A-945A-4341-816C-74A1443A888B}" dt="2020-06-25T20:45:16.380" v="491" actId="20577"/>
          <ac:spMkLst>
            <pc:docMk/>
            <pc:sldMk cId="4034915377" sldId="476"/>
            <ac:spMk id="4" creationId="{07EFAB5E-E517-EF42-AC65-C7A388F85F54}"/>
          </ac:spMkLst>
        </pc:spChg>
        <pc:spChg chg="del">
          <ac:chgData name="Chris Lumnah" userId="fc1d1725de2dd72f" providerId="Windows Live" clId="Web-{82FC954A-945A-4341-816C-74A1443A888B}" dt="2020-06-25T20:21:32.789" v="332"/>
          <ac:spMkLst>
            <pc:docMk/>
            <pc:sldMk cId="4034915377" sldId="476"/>
            <ac:spMk id="10" creationId="{4E47BC25-B33A-DA4A-A9B0-7F4D0D06EE2E}"/>
          </ac:spMkLst>
        </pc:spChg>
        <pc:spChg chg="add mod">
          <ac:chgData name="Chris Lumnah" userId="fc1d1725de2dd72f" providerId="Windows Live" clId="Web-{82FC954A-945A-4341-816C-74A1443A888B}" dt="2020-06-25T20:21:32.789" v="332"/>
          <ac:spMkLst>
            <pc:docMk/>
            <pc:sldMk cId="4034915377" sldId="476"/>
            <ac:spMk id="15" creationId="{D88D95D2-527F-4549-917B-0BBF66C25B6F}"/>
          </ac:spMkLst>
        </pc:spChg>
        <pc:picChg chg="add mod">
          <ac:chgData name="Chris Lumnah" userId="fc1d1725de2dd72f" providerId="Windows Live" clId="Web-{82FC954A-945A-4341-816C-74A1443A888B}" dt="2020-06-25T20:45:09.192" v="488"/>
          <ac:picMkLst>
            <pc:docMk/>
            <pc:sldMk cId="4034915377" sldId="476"/>
            <ac:picMk id="3" creationId="{9081F5B7-3B1F-471A-9ED3-3767E351965C}"/>
          </ac:picMkLst>
        </pc:picChg>
      </pc:sldChg>
      <pc:sldChg chg="addSp delSp modSp add mod modClrScheme chgLayout modNotes">
        <pc:chgData name="Chris Lumnah" userId="fc1d1725de2dd72f" providerId="Windows Live" clId="Web-{82FC954A-945A-4341-816C-74A1443A888B}" dt="2020-06-25T20:45:37.959" v="495" actId="20577"/>
        <pc:sldMkLst>
          <pc:docMk/>
          <pc:sldMk cId="3773502372" sldId="477"/>
        </pc:sldMkLst>
        <pc:spChg chg="mod">
          <ac:chgData name="Chris Lumnah" userId="fc1d1725de2dd72f" providerId="Windows Live" clId="Web-{82FC954A-945A-4341-816C-74A1443A888B}" dt="2020-06-25T20:22:27.636" v="343"/>
          <ac:spMkLst>
            <pc:docMk/>
            <pc:sldMk cId="3773502372" sldId="477"/>
            <ac:spMk id="2" creationId="{6CCED385-3298-EF48-AB54-BD9530DFA5B3}"/>
          </ac:spMkLst>
        </pc:spChg>
        <pc:spChg chg="mod ord">
          <ac:chgData name="Chris Lumnah" userId="fc1d1725de2dd72f" providerId="Windows Live" clId="Web-{82FC954A-945A-4341-816C-74A1443A888B}" dt="2020-06-25T20:45:37.959" v="495" actId="20577"/>
          <ac:spMkLst>
            <pc:docMk/>
            <pc:sldMk cId="3773502372" sldId="477"/>
            <ac:spMk id="4" creationId="{07EFAB5E-E517-EF42-AC65-C7A388F85F54}"/>
          </ac:spMkLst>
        </pc:spChg>
        <pc:spChg chg="del">
          <ac:chgData name="Chris Lumnah" userId="fc1d1725de2dd72f" providerId="Windows Live" clId="Web-{82FC954A-945A-4341-816C-74A1443A888B}" dt="2020-06-25T20:22:27.636" v="343"/>
          <ac:spMkLst>
            <pc:docMk/>
            <pc:sldMk cId="3773502372" sldId="477"/>
            <ac:spMk id="10" creationId="{4E47BC25-B33A-DA4A-A9B0-7F4D0D06EE2E}"/>
          </ac:spMkLst>
        </pc:spChg>
        <pc:spChg chg="add mod">
          <ac:chgData name="Chris Lumnah" userId="fc1d1725de2dd72f" providerId="Windows Live" clId="Web-{82FC954A-945A-4341-816C-74A1443A888B}" dt="2020-06-25T20:22:27.636" v="343"/>
          <ac:spMkLst>
            <pc:docMk/>
            <pc:sldMk cId="3773502372" sldId="477"/>
            <ac:spMk id="15" creationId="{AB48BA15-E0C6-4532-BCB3-DDCB6EE6EA95}"/>
          </ac:spMkLst>
        </pc:spChg>
        <pc:picChg chg="add mod">
          <ac:chgData name="Chris Lumnah" userId="fc1d1725de2dd72f" providerId="Windows Live" clId="Web-{82FC954A-945A-4341-816C-74A1443A888B}" dt="2020-06-25T20:22:27.636" v="343"/>
          <ac:picMkLst>
            <pc:docMk/>
            <pc:sldMk cId="3773502372" sldId="477"/>
            <ac:picMk id="3" creationId="{467F6F09-CAC1-424F-8812-EE39D5690038}"/>
          </ac:picMkLst>
        </pc:picChg>
      </pc:sldChg>
      <pc:sldChg chg="add del">
        <pc:chgData name="Chris Lumnah" userId="fc1d1725de2dd72f" providerId="Windows Live" clId="Web-{82FC954A-945A-4341-816C-74A1443A888B}" dt="2020-06-25T20:25:33.364" v="361"/>
        <pc:sldMkLst>
          <pc:docMk/>
          <pc:sldMk cId="215255431" sldId="478"/>
        </pc:sldMkLst>
      </pc:sldChg>
      <pc:sldChg chg="addSp delSp modSp add mod modClrScheme chgLayout modNotes">
        <pc:chgData name="Chris Lumnah" userId="fc1d1725de2dd72f" providerId="Windows Live" clId="Web-{82FC954A-945A-4341-816C-74A1443A888B}" dt="2020-06-25T20:46:00.210" v="500"/>
        <pc:sldMkLst>
          <pc:docMk/>
          <pc:sldMk cId="3227304161" sldId="478"/>
        </pc:sldMkLst>
        <pc:spChg chg="mod">
          <ac:chgData name="Chris Lumnah" userId="fc1d1725de2dd72f" providerId="Windows Live" clId="Web-{82FC954A-945A-4341-816C-74A1443A888B}" dt="2020-06-25T20:26:20.976" v="374"/>
          <ac:spMkLst>
            <pc:docMk/>
            <pc:sldMk cId="3227304161" sldId="478"/>
            <ac:spMk id="2" creationId="{6CCED385-3298-EF48-AB54-BD9530DFA5B3}"/>
          </ac:spMkLst>
        </pc:spChg>
        <pc:spChg chg="mod">
          <ac:chgData name="Chris Lumnah" userId="fc1d1725de2dd72f" providerId="Windows Live" clId="Web-{82FC954A-945A-4341-816C-74A1443A888B}" dt="2020-06-25T20:45:55.351" v="497" actId="20577"/>
          <ac:spMkLst>
            <pc:docMk/>
            <pc:sldMk cId="3227304161" sldId="478"/>
            <ac:spMk id="4" creationId="{07EFAB5E-E517-EF42-AC65-C7A388F85F54}"/>
          </ac:spMkLst>
        </pc:spChg>
        <pc:spChg chg="del">
          <ac:chgData name="Chris Lumnah" userId="fc1d1725de2dd72f" providerId="Windows Live" clId="Web-{82FC954A-945A-4341-816C-74A1443A888B}" dt="2020-06-25T20:26:20.976" v="374"/>
          <ac:spMkLst>
            <pc:docMk/>
            <pc:sldMk cId="3227304161" sldId="478"/>
            <ac:spMk id="10" creationId="{4E47BC25-B33A-DA4A-A9B0-7F4D0D06EE2E}"/>
          </ac:spMkLst>
        </pc:spChg>
        <pc:spChg chg="add mod">
          <ac:chgData name="Chris Lumnah" userId="fc1d1725de2dd72f" providerId="Windows Live" clId="Web-{82FC954A-945A-4341-816C-74A1443A888B}" dt="2020-06-25T20:26:20.976" v="374"/>
          <ac:spMkLst>
            <pc:docMk/>
            <pc:sldMk cId="3227304161" sldId="478"/>
            <ac:spMk id="15" creationId="{3DC1C00A-53F1-4D06-9E3A-7EC8A497A19B}"/>
          </ac:spMkLst>
        </pc:spChg>
        <pc:picChg chg="add mod">
          <ac:chgData name="Chris Lumnah" userId="fc1d1725de2dd72f" providerId="Windows Live" clId="Web-{82FC954A-945A-4341-816C-74A1443A888B}" dt="2020-06-25T20:46:00.210" v="500"/>
          <ac:picMkLst>
            <pc:docMk/>
            <pc:sldMk cId="3227304161" sldId="478"/>
            <ac:picMk id="3" creationId="{579B0042-5481-47B5-BB14-FA3F90B3FD09}"/>
          </ac:picMkLst>
        </pc:picChg>
      </pc:sldChg>
      <pc:sldChg chg="addSp modSp add mod modClrScheme chgLayout">
        <pc:chgData name="Chris Lumnah" userId="fc1d1725de2dd72f" providerId="Windows Live" clId="Web-{82FC954A-945A-4341-816C-74A1443A888B}" dt="2020-06-25T20:47:59.092" v="586" actId="20577"/>
        <pc:sldMkLst>
          <pc:docMk/>
          <pc:sldMk cId="2743951431" sldId="479"/>
        </pc:sldMkLst>
        <pc:spChg chg="mod">
          <ac:chgData name="Chris Lumnah" userId="fc1d1725de2dd72f" providerId="Windows Live" clId="Web-{82FC954A-945A-4341-816C-74A1443A888B}" dt="2020-06-25T20:28:21.982" v="405"/>
          <ac:spMkLst>
            <pc:docMk/>
            <pc:sldMk cId="2743951431" sldId="479"/>
            <ac:spMk id="2" creationId="{6CCED385-3298-EF48-AB54-BD9530DFA5B3}"/>
          </ac:spMkLst>
        </pc:spChg>
        <pc:spChg chg="mod ord">
          <ac:chgData name="Chris Lumnah" userId="fc1d1725de2dd72f" providerId="Windows Live" clId="Web-{82FC954A-945A-4341-816C-74A1443A888B}" dt="2020-06-25T20:47:59.092" v="586" actId="20577"/>
          <ac:spMkLst>
            <pc:docMk/>
            <pc:sldMk cId="2743951431" sldId="479"/>
            <ac:spMk id="4" creationId="{07EFAB5E-E517-EF42-AC65-C7A388F85F54}"/>
          </ac:spMkLst>
        </pc:spChg>
        <pc:spChg chg="mod ord">
          <ac:chgData name="Chris Lumnah" userId="fc1d1725de2dd72f" providerId="Windows Live" clId="Web-{82FC954A-945A-4341-816C-74A1443A888B}" dt="2020-06-25T20:28:21.982" v="405"/>
          <ac:spMkLst>
            <pc:docMk/>
            <pc:sldMk cId="2743951431" sldId="479"/>
            <ac:spMk id="10" creationId="{4E47BC25-B33A-DA4A-A9B0-7F4D0D06EE2E}"/>
          </ac:spMkLst>
        </pc:spChg>
        <pc:picChg chg="add mod">
          <ac:chgData name="Chris Lumnah" userId="fc1d1725de2dd72f" providerId="Windows Live" clId="Web-{82FC954A-945A-4341-816C-74A1443A888B}" dt="2020-06-25T20:46:36.790" v="507"/>
          <ac:picMkLst>
            <pc:docMk/>
            <pc:sldMk cId="2743951431" sldId="479"/>
            <ac:picMk id="3" creationId="{FAEFC0C7-1EAD-48E2-8ED7-EBE1B815032A}"/>
          </ac:picMkLst>
        </pc:picChg>
      </pc:sldChg>
      <pc:sldChg chg="addSp modSp add mod modClrScheme chgLayout modNotes">
        <pc:chgData name="Chris Lumnah" userId="fc1d1725de2dd72f" providerId="Windows Live" clId="Web-{82FC954A-945A-4341-816C-74A1443A888B}" dt="2020-06-25T20:48:20.796" v="592" actId="20577"/>
        <pc:sldMkLst>
          <pc:docMk/>
          <pc:sldMk cId="3518847441" sldId="480"/>
        </pc:sldMkLst>
        <pc:spChg chg="mod">
          <ac:chgData name="Chris Lumnah" userId="fc1d1725de2dd72f" providerId="Windows Live" clId="Web-{82FC954A-945A-4341-816C-74A1443A888B}" dt="2020-06-25T20:29:53.003" v="439"/>
          <ac:spMkLst>
            <pc:docMk/>
            <pc:sldMk cId="3518847441" sldId="480"/>
            <ac:spMk id="2" creationId="{6CCED385-3298-EF48-AB54-BD9530DFA5B3}"/>
          </ac:spMkLst>
        </pc:spChg>
        <pc:spChg chg="mod">
          <ac:chgData name="Chris Lumnah" userId="fc1d1725de2dd72f" providerId="Windows Live" clId="Web-{82FC954A-945A-4341-816C-74A1443A888B}" dt="2020-06-25T20:48:20.796" v="592" actId="20577"/>
          <ac:spMkLst>
            <pc:docMk/>
            <pc:sldMk cId="3518847441" sldId="480"/>
            <ac:spMk id="4" creationId="{07EFAB5E-E517-EF42-AC65-C7A388F85F54}"/>
          </ac:spMkLst>
        </pc:spChg>
        <pc:spChg chg="mod">
          <ac:chgData name="Chris Lumnah" userId="fc1d1725de2dd72f" providerId="Windows Live" clId="Web-{82FC954A-945A-4341-816C-74A1443A888B}" dt="2020-06-25T20:29:53.003" v="439"/>
          <ac:spMkLst>
            <pc:docMk/>
            <pc:sldMk cId="3518847441" sldId="480"/>
            <ac:spMk id="10" creationId="{4E47BC25-B33A-DA4A-A9B0-7F4D0D06EE2E}"/>
          </ac:spMkLst>
        </pc:spChg>
        <pc:picChg chg="add mod">
          <ac:chgData name="Chris Lumnah" userId="fc1d1725de2dd72f" providerId="Windows Live" clId="Web-{82FC954A-945A-4341-816C-74A1443A888B}" dt="2020-06-25T20:48:13.374" v="591"/>
          <ac:picMkLst>
            <pc:docMk/>
            <pc:sldMk cId="3518847441" sldId="480"/>
            <ac:picMk id="3" creationId="{E568ECB4-851C-4755-9B3F-5986A19584FF}"/>
          </ac:picMkLst>
        </pc:picChg>
      </pc:sldChg>
      <pc:sldChg chg="add">
        <pc:chgData name="Chris Lumnah" userId="fc1d1725de2dd72f" providerId="Windows Live" clId="Web-{82FC954A-945A-4341-816C-74A1443A888B}" dt="2020-06-25T20:30:22.551" v="443"/>
        <pc:sldMkLst>
          <pc:docMk/>
          <pc:sldMk cId="2005077125" sldId="481"/>
        </pc:sldMkLst>
      </pc:sldChg>
      <pc:sldChg chg="addSp delSp modSp add modNotes">
        <pc:chgData name="Chris Lumnah" userId="fc1d1725de2dd72f" providerId="Windows Live" clId="Web-{82FC954A-945A-4341-816C-74A1443A888B}" dt="2020-06-25T21:10:47.180" v="695" actId="20577"/>
        <pc:sldMkLst>
          <pc:docMk/>
          <pc:sldMk cId="185593226" sldId="482"/>
        </pc:sldMkLst>
        <pc:spChg chg="mod">
          <ac:chgData name="Chris Lumnah" userId="fc1d1725de2dd72f" providerId="Windows Live" clId="Web-{82FC954A-945A-4341-816C-74A1443A888B}" dt="2020-06-25T21:10:17.225" v="689" actId="20577"/>
          <ac:spMkLst>
            <pc:docMk/>
            <pc:sldMk cId="185593226" sldId="482"/>
            <ac:spMk id="6" creationId="{00000000-0000-0000-0000-000000000000}"/>
          </ac:spMkLst>
        </pc:spChg>
        <pc:spChg chg="mod">
          <ac:chgData name="Chris Lumnah" userId="fc1d1725de2dd72f" providerId="Windows Live" clId="Web-{82FC954A-945A-4341-816C-74A1443A888B}" dt="2020-06-25T21:09:42.942" v="683" actId="20577"/>
          <ac:spMkLst>
            <pc:docMk/>
            <pc:sldMk cId="185593226" sldId="482"/>
            <ac:spMk id="12" creationId="{00000000-0000-0000-0000-000000000000}"/>
          </ac:spMkLst>
        </pc:spChg>
        <pc:spChg chg="add mod">
          <ac:chgData name="Chris Lumnah" userId="fc1d1725de2dd72f" providerId="Windows Live" clId="Web-{82FC954A-945A-4341-816C-74A1443A888B}" dt="2020-06-25T21:10:47.180" v="695" actId="20577"/>
          <ac:spMkLst>
            <pc:docMk/>
            <pc:sldMk cId="185593226" sldId="482"/>
            <ac:spMk id="14" creationId="{B8D3BFD2-5080-4E70-9686-1DECE7D95FDC}"/>
          </ac:spMkLst>
        </pc:spChg>
        <pc:spChg chg="mod">
          <ac:chgData name="Chris Lumnah" userId="fc1d1725de2dd72f" providerId="Windows Live" clId="Web-{82FC954A-945A-4341-816C-74A1443A888B}" dt="2020-06-25T21:10:06.349" v="686" actId="20577"/>
          <ac:spMkLst>
            <pc:docMk/>
            <pc:sldMk cId="185593226" sldId="482"/>
            <ac:spMk id="16" creationId="{00000000-0000-0000-0000-000000000000}"/>
          </ac:spMkLst>
        </pc:spChg>
        <pc:spChg chg="mod">
          <ac:chgData name="Chris Lumnah" userId="fc1d1725de2dd72f" providerId="Windows Live" clId="Web-{82FC954A-945A-4341-816C-74A1443A888B}" dt="2020-06-25T21:10:32.038" v="692" actId="20577"/>
          <ac:spMkLst>
            <pc:docMk/>
            <pc:sldMk cId="185593226" sldId="482"/>
            <ac:spMk id="17" creationId="{00000000-0000-0000-0000-000000000000}"/>
          </ac:spMkLst>
        </pc:spChg>
        <pc:picChg chg="add mod">
          <ac:chgData name="Chris Lumnah" userId="fc1d1725de2dd72f" providerId="Windows Live" clId="Web-{82FC954A-945A-4341-816C-74A1443A888B}" dt="2020-06-25T21:08:27.735" v="670" actId="1076"/>
          <ac:picMkLst>
            <pc:docMk/>
            <pc:sldMk cId="185593226" sldId="482"/>
            <ac:picMk id="2" creationId="{D956988D-F6F0-44CC-AA0F-AB88BADB048D}"/>
          </ac:picMkLst>
        </pc:picChg>
        <pc:picChg chg="add del mod">
          <ac:chgData name="Chris Lumnah" userId="fc1d1725de2dd72f" providerId="Windows Live" clId="Web-{82FC954A-945A-4341-816C-74A1443A888B}" dt="2020-06-25T21:08:20.906" v="669"/>
          <ac:picMkLst>
            <pc:docMk/>
            <pc:sldMk cId="185593226" sldId="482"/>
            <ac:picMk id="13" creationId="{C86F965F-4FD1-4A67-A182-8B7EF868775E}"/>
          </ac:picMkLst>
        </pc:picChg>
      </pc:sldChg>
      <pc:sldMasterChg chg="add addSldLayout">
        <pc:chgData name="Chris Lumnah" userId="fc1d1725de2dd72f" providerId="Windows Live" clId="Web-{82FC954A-945A-4341-816C-74A1443A888B}" dt="2020-06-25T21:02:30.528" v="604"/>
        <pc:sldMasterMkLst>
          <pc:docMk/>
          <pc:sldMasterMk cId="1221053642" sldId="2147483683"/>
        </pc:sldMasterMkLst>
        <pc:sldLayoutChg chg="add">
          <pc:chgData name="Chris Lumnah" userId="fc1d1725de2dd72f" providerId="Windows Live" clId="Web-{82FC954A-945A-4341-816C-74A1443A888B}" dt="2020-06-25T21:02:30.528" v="604"/>
          <pc:sldLayoutMkLst>
            <pc:docMk/>
            <pc:sldMasterMk cId="1221053642" sldId="2147483683"/>
            <pc:sldLayoutMk cId="1962717414" sldId="2147483684"/>
          </pc:sldLayoutMkLst>
        </pc:sldLayoutChg>
        <pc:sldLayoutChg chg="add">
          <pc:chgData name="Chris Lumnah" userId="fc1d1725de2dd72f" providerId="Windows Live" clId="Web-{82FC954A-945A-4341-816C-74A1443A888B}" dt="2020-06-25T21:02:30.528" v="604"/>
          <pc:sldLayoutMkLst>
            <pc:docMk/>
            <pc:sldMasterMk cId="1221053642" sldId="2147483683"/>
            <pc:sldLayoutMk cId="1333726300" sldId="2147483689"/>
          </pc:sldLayoutMkLst>
        </pc:sldLayoutChg>
        <pc:sldLayoutChg chg="add">
          <pc:chgData name="Chris Lumnah" userId="fc1d1725de2dd72f" providerId="Windows Live" clId="Web-{82FC954A-945A-4341-816C-74A1443A888B}" dt="2020-06-25T21:02:30.528" v="604"/>
          <pc:sldLayoutMkLst>
            <pc:docMk/>
            <pc:sldMasterMk cId="1221053642" sldId="2147483683"/>
            <pc:sldLayoutMk cId="1034341821" sldId="2147483706"/>
          </pc:sldLayoutMkLst>
        </pc:sldLayoutChg>
        <pc:sldLayoutChg chg="add">
          <pc:chgData name="Chris Lumnah" userId="fc1d1725de2dd72f" providerId="Windows Live" clId="Web-{82FC954A-945A-4341-816C-74A1443A888B}" dt="2020-06-25T21:02:30.528" v="604"/>
          <pc:sldLayoutMkLst>
            <pc:docMk/>
            <pc:sldMasterMk cId="1221053642" sldId="2147483683"/>
            <pc:sldLayoutMk cId="970115025" sldId="2147483708"/>
          </pc:sldLayoutMkLst>
        </pc:sldLayoutChg>
        <pc:sldLayoutChg chg="add">
          <pc:chgData name="Chris Lumnah" userId="fc1d1725de2dd72f" providerId="Windows Live" clId="Web-{82FC954A-945A-4341-816C-74A1443A888B}" dt="2020-06-25T21:02:30.528" v="604"/>
          <pc:sldLayoutMkLst>
            <pc:docMk/>
            <pc:sldMasterMk cId="1221053642" sldId="2147483683"/>
            <pc:sldLayoutMk cId="117914498" sldId="2147483710"/>
          </pc:sldLayoutMkLst>
        </pc:sldLayoutChg>
        <pc:sldLayoutChg chg="add">
          <pc:chgData name="Chris Lumnah" userId="fc1d1725de2dd72f" providerId="Windows Live" clId="Web-{82FC954A-945A-4341-816C-74A1443A888B}" dt="2020-06-25T21:02:30.528" v="604"/>
          <pc:sldLayoutMkLst>
            <pc:docMk/>
            <pc:sldMasterMk cId="1221053642" sldId="2147483683"/>
            <pc:sldLayoutMk cId="3574829123" sldId="2147483714"/>
          </pc:sldLayoutMkLst>
        </pc:sldLayoutChg>
        <pc:sldLayoutChg chg="add">
          <pc:chgData name="Chris Lumnah" userId="fc1d1725de2dd72f" providerId="Windows Live" clId="Web-{82FC954A-945A-4341-816C-74A1443A888B}" dt="2020-06-25T21:02:30.528" v="604"/>
          <pc:sldLayoutMkLst>
            <pc:docMk/>
            <pc:sldMasterMk cId="1221053642" sldId="2147483683"/>
            <pc:sldLayoutMk cId="2406286757" sldId="2147483715"/>
          </pc:sldLayoutMkLst>
        </pc:sldLayoutChg>
        <pc:sldLayoutChg chg="add">
          <pc:chgData name="Chris Lumnah" userId="fc1d1725de2dd72f" providerId="Windows Live" clId="Web-{82FC954A-945A-4341-816C-74A1443A888B}" dt="2020-06-25T21:02:30.528" v="604"/>
          <pc:sldLayoutMkLst>
            <pc:docMk/>
            <pc:sldMasterMk cId="1221053642" sldId="2147483683"/>
            <pc:sldLayoutMk cId="4056235272" sldId="2147483716"/>
          </pc:sldLayoutMkLst>
        </pc:sldLayoutChg>
        <pc:sldLayoutChg chg="add">
          <pc:chgData name="Chris Lumnah" userId="fc1d1725de2dd72f" providerId="Windows Live" clId="Web-{82FC954A-945A-4341-816C-74A1443A888B}" dt="2020-06-25T21:02:30.528" v="604"/>
          <pc:sldLayoutMkLst>
            <pc:docMk/>
            <pc:sldMasterMk cId="1221053642" sldId="2147483683"/>
            <pc:sldLayoutMk cId="2719326767" sldId="2147483717"/>
          </pc:sldLayoutMkLst>
        </pc:sldLayoutChg>
        <pc:sldLayoutChg chg="add">
          <pc:chgData name="Chris Lumnah" userId="fc1d1725de2dd72f" providerId="Windows Live" clId="Web-{82FC954A-945A-4341-816C-74A1443A888B}" dt="2020-06-25T21:02:30.528" v="604"/>
          <pc:sldLayoutMkLst>
            <pc:docMk/>
            <pc:sldMasterMk cId="1221053642" sldId="2147483683"/>
            <pc:sldLayoutMk cId="1561780746" sldId="2147483719"/>
          </pc:sldLayoutMkLst>
        </pc:sldLayoutChg>
        <pc:sldLayoutChg chg="add">
          <pc:chgData name="Chris Lumnah" userId="fc1d1725de2dd72f" providerId="Windows Live" clId="Web-{82FC954A-945A-4341-816C-74A1443A888B}" dt="2020-06-25T21:02:30.528" v="604"/>
          <pc:sldLayoutMkLst>
            <pc:docMk/>
            <pc:sldMasterMk cId="1221053642" sldId="2147483683"/>
            <pc:sldLayoutMk cId="3310257749" sldId="2147483722"/>
          </pc:sldLayoutMkLst>
        </pc:sldLayoutChg>
        <pc:sldLayoutChg chg="add">
          <pc:chgData name="Chris Lumnah" userId="fc1d1725de2dd72f" providerId="Windows Live" clId="Web-{82FC954A-945A-4341-816C-74A1443A888B}" dt="2020-06-25T21:02:30.528" v="604"/>
          <pc:sldLayoutMkLst>
            <pc:docMk/>
            <pc:sldMasterMk cId="1221053642" sldId="2147483683"/>
            <pc:sldLayoutMk cId="2958463402" sldId="2147483730"/>
          </pc:sldLayoutMkLst>
        </pc:sldLayoutChg>
        <pc:sldLayoutChg chg="add">
          <pc:chgData name="Chris Lumnah" userId="fc1d1725de2dd72f" providerId="Windows Live" clId="Web-{82FC954A-945A-4341-816C-74A1443A888B}" dt="2020-06-25T21:02:30.528" v="604"/>
          <pc:sldLayoutMkLst>
            <pc:docMk/>
            <pc:sldMasterMk cId="1221053642" sldId="2147483683"/>
            <pc:sldLayoutMk cId="113397067" sldId="2147483734"/>
          </pc:sldLayoutMkLst>
        </pc:sldLayoutChg>
        <pc:sldLayoutChg chg="add">
          <pc:chgData name="Chris Lumnah" userId="fc1d1725de2dd72f" providerId="Windows Live" clId="Web-{82FC954A-945A-4341-816C-74A1443A888B}" dt="2020-06-25T21:02:30.528" v="604"/>
          <pc:sldLayoutMkLst>
            <pc:docMk/>
            <pc:sldMasterMk cId="1221053642" sldId="2147483683"/>
            <pc:sldLayoutMk cId="1168018008" sldId="2147483735"/>
          </pc:sldLayoutMkLst>
        </pc:sldLayoutChg>
        <pc:sldLayoutChg chg="add">
          <pc:chgData name="Chris Lumnah" userId="fc1d1725de2dd72f" providerId="Windows Live" clId="Web-{82FC954A-945A-4341-816C-74A1443A888B}" dt="2020-06-25T21:02:30.528" v="604"/>
          <pc:sldLayoutMkLst>
            <pc:docMk/>
            <pc:sldMasterMk cId="1221053642" sldId="2147483683"/>
            <pc:sldLayoutMk cId="2826306934" sldId="2147483736"/>
          </pc:sldLayoutMkLst>
        </pc:sldLayoutChg>
        <pc:sldLayoutChg chg="add">
          <pc:chgData name="Chris Lumnah" userId="fc1d1725de2dd72f" providerId="Windows Live" clId="Web-{82FC954A-945A-4341-816C-74A1443A888B}" dt="2020-06-25T21:02:30.528" v="604"/>
          <pc:sldLayoutMkLst>
            <pc:docMk/>
            <pc:sldMasterMk cId="1221053642" sldId="2147483683"/>
            <pc:sldLayoutMk cId="1028061375" sldId="2147483737"/>
          </pc:sldLayoutMkLst>
        </pc:sldLayoutChg>
        <pc:sldLayoutChg chg="add">
          <pc:chgData name="Chris Lumnah" userId="fc1d1725de2dd72f" providerId="Windows Live" clId="Web-{82FC954A-945A-4341-816C-74A1443A888B}" dt="2020-06-25T21:02:30.528" v="604"/>
          <pc:sldLayoutMkLst>
            <pc:docMk/>
            <pc:sldMasterMk cId="1221053642" sldId="2147483683"/>
            <pc:sldLayoutMk cId="50750811" sldId="2147483738"/>
          </pc:sldLayoutMkLst>
        </pc:sldLayoutChg>
        <pc:sldLayoutChg chg="add">
          <pc:chgData name="Chris Lumnah" userId="fc1d1725de2dd72f" providerId="Windows Live" clId="Web-{82FC954A-945A-4341-816C-74A1443A888B}" dt="2020-06-25T21:02:30.528" v="604"/>
          <pc:sldLayoutMkLst>
            <pc:docMk/>
            <pc:sldMasterMk cId="1221053642" sldId="2147483683"/>
            <pc:sldLayoutMk cId="3319942400" sldId="2147483739"/>
          </pc:sldLayoutMkLst>
        </pc:sldLayoutChg>
        <pc:sldLayoutChg chg="add">
          <pc:chgData name="Chris Lumnah" userId="fc1d1725de2dd72f" providerId="Windows Live" clId="Web-{82FC954A-945A-4341-816C-74A1443A888B}" dt="2020-06-25T21:02:30.528" v="604"/>
          <pc:sldLayoutMkLst>
            <pc:docMk/>
            <pc:sldMasterMk cId="1221053642" sldId="2147483683"/>
            <pc:sldLayoutMk cId="1678910063" sldId="2147483740"/>
          </pc:sldLayoutMkLst>
        </pc:sldLayoutChg>
        <pc:sldLayoutChg chg="add">
          <pc:chgData name="Chris Lumnah" userId="fc1d1725de2dd72f" providerId="Windows Live" clId="Web-{82FC954A-945A-4341-816C-74A1443A888B}" dt="2020-06-25T21:02:30.528" v="604"/>
          <pc:sldLayoutMkLst>
            <pc:docMk/>
            <pc:sldMasterMk cId="1221053642" sldId="2147483683"/>
            <pc:sldLayoutMk cId="495208481" sldId="2147483741"/>
          </pc:sldLayoutMkLst>
        </pc:sldLayoutChg>
        <pc:sldLayoutChg chg="add">
          <pc:chgData name="Chris Lumnah" userId="fc1d1725de2dd72f" providerId="Windows Live" clId="Web-{82FC954A-945A-4341-816C-74A1443A888B}" dt="2020-06-25T21:02:30.528" v="604"/>
          <pc:sldLayoutMkLst>
            <pc:docMk/>
            <pc:sldMasterMk cId="1221053642" sldId="2147483683"/>
            <pc:sldLayoutMk cId="632306572" sldId="2147483742"/>
          </pc:sldLayoutMkLst>
        </pc:sldLayoutChg>
      </pc:sldMasterChg>
      <pc:sldMasterChg chg="add addSldLayout modSldLayout">
        <pc:chgData name="Chris Lumnah" userId="fc1d1725de2dd72f" providerId="Windows Live" clId="Web-{82FC954A-945A-4341-816C-74A1443A888B}" dt="2020-06-25T21:02:30.528" v="604"/>
        <pc:sldMasterMkLst>
          <pc:docMk/>
          <pc:sldMasterMk cId="3170142955" sldId="2147483773"/>
        </pc:sldMasterMkLst>
        <pc:sldLayoutChg chg="add">
          <pc:chgData name="Chris Lumnah" userId="fc1d1725de2dd72f" providerId="Windows Live" clId="Web-{82FC954A-945A-4341-816C-74A1443A888B}" dt="2020-06-25T19:52:09.164" v="0"/>
          <pc:sldLayoutMkLst>
            <pc:docMk/>
            <pc:sldMasterMk cId="3170142955" sldId="2147483773"/>
            <pc:sldLayoutMk cId="3751496025" sldId="2147483765"/>
          </pc:sldLayoutMkLst>
        </pc:sldLayoutChg>
        <pc:sldLayoutChg chg="add">
          <pc:chgData name="Chris Lumnah" userId="fc1d1725de2dd72f" providerId="Windows Live" clId="Web-{82FC954A-945A-4341-816C-74A1443A888B}" dt="2020-06-25T19:52:09.164" v="0"/>
          <pc:sldLayoutMkLst>
            <pc:docMk/>
            <pc:sldMasterMk cId="3170142955" sldId="2147483773"/>
            <pc:sldLayoutMk cId="3144670810" sldId="2147483766"/>
          </pc:sldLayoutMkLst>
        </pc:sldLayoutChg>
        <pc:sldLayoutChg chg="add">
          <pc:chgData name="Chris Lumnah" userId="fc1d1725de2dd72f" providerId="Windows Live" clId="Web-{82FC954A-945A-4341-816C-74A1443A888B}" dt="2020-06-25T19:52:09.164" v="0"/>
          <pc:sldLayoutMkLst>
            <pc:docMk/>
            <pc:sldMasterMk cId="3170142955" sldId="2147483773"/>
            <pc:sldLayoutMk cId="3923045895" sldId="2147483767"/>
          </pc:sldLayoutMkLst>
        </pc:sldLayoutChg>
        <pc:sldLayoutChg chg="add">
          <pc:chgData name="Chris Lumnah" userId="fc1d1725de2dd72f" providerId="Windows Live" clId="Web-{82FC954A-945A-4341-816C-74A1443A888B}" dt="2020-06-25T19:52:09.164" v="0"/>
          <pc:sldLayoutMkLst>
            <pc:docMk/>
            <pc:sldMasterMk cId="3170142955" sldId="2147483773"/>
            <pc:sldLayoutMk cId="1130489313" sldId="2147483774"/>
          </pc:sldLayoutMkLst>
        </pc:sldLayoutChg>
        <pc:sldLayoutChg chg="add">
          <pc:chgData name="Chris Lumnah" userId="fc1d1725de2dd72f" providerId="Windows Live" clId="Web-{82FC954A-945A-4341-816C-74A1443A888B}" dt="2020-06-25T19:52:09.164" v="0"/>
          <pc:sldLayoutMkLst>
            <pc:docMk/>
            <pc:sldMasterMk cId="3170142955" sldId="2147483773"/>
            <pc:sldLayoutMk cId="2699569479" sldId="2147483775"/>
          </pc:sldLayoutMkLst>
        </pc:sldLayoutChg>
        <pc:sldLayoutChg chg="add">
          <pc:chgData name="Chris Lumnah" userId="fc1d1725de2dd72f" providerId="Windows Live" clId="Web-{82FC954A-945A-4341-816C-74A1443A888B}" dt="2020-06-25T19:52:09.164" v="0"/>
          <pc:sldLayoutMkLst>
            <pc:docMk/>
            <pc:sldMasterMk cId="3170142955" sldId="2147483773"/>
            <pc:sldLayoutMk cId="3236160602" sldId="2147483776"/>
          </pc:sldLayoutMkLst>
        </pc:sldLayoutChg>
        <pc:sldLayoutChg chg="add">
          <pc:chgData name="Chris Lumnah" userId="fc1d1725de2dd72f" providerId="Windows Live" clId="Web-{82FC954A-945A-4341-816C-74A1443A888B}" dt="2020-06-25T19:52:09.164" v="0"/>
          <pc:sldLayoutMkLst>
            <pc:docMk/>
            <pc:sldMasterMk cId="3170142955" sldId="2147483773"/>
            <pc:sldLayoutMk cId="3563947983" sldId="2147483777"/>
          </pc:sldLayoutMkLst>
        </pc:sldLayoutChg>
        <pc:sldLayoutChg chg="add">
          <pc:chgData name="Chris Lumnah" userId="fc1d1725de2dd72f" providerId="Windows Live" clId="Web-{82FC954A-945A-4341-816C-74A1443A888B}" dt="2020-06-25T19:52:09.164" v="0"/>
          <pc:sldLayoutMkLst>
            <pc:docMk/>
            <pc:sldMasterMk cId="3170142955" sldId="2147483773"/>
            <pc:sldLayoutMk cId="4077151633" sldId="2147483778"/>
          </pc:sldLayoutMkLst>
        </pc:sldLayoutChg>
        <pc:sldLayoutChg chg="add">
          <pc:chgData name="Chris Lumnah" userId="fc1d1725de2dd72f" providerId="Windows Live" clId="Web-{82FC954A-945A-4341-816C-74A1443A888B}" dt="2020-06-25T19:52:09.164" v="0"/>
          <pc:sldLayoutMkLst>
            <pc:docMk/>
            <pc:sldMasterMk cId="3170142955" sldId="2147483773"/>
            <pc:sldLayoutMk cId="2860447150" sldId="2147483779"/>
          </pc:sldLayoutMkLst>
        </pc:sldLayoutChg>
        <pc:sldLayoutChg chg="add">
          <pc:chgData name="Chris Lumnah" userId="fc1d1725de2dd72f" providerId="Windows Live" clId="Web-{82FC954A-945A-4341-816C-74A1443A888B}" dt="2020-06-25T19:52:09.164" v="0"/>
          <pc:sldLayoutMkLst>
            <pc:docMk/>
            <pc:sldMasterMk cId="3170142955" sldId="2147483773"/>
            <pc:sldLayoutMk cId="3971570181" sldId="2147483780"/>
          </pc:sldLayoutMkLst>
        </pc:sldLayoutChg>
        <pc:sldLayoutChg chg="add">
          <pc:chgData name="Chris Lumnah" userId="fc1d1725de2dd72f" providerId="Windows Live" clId="Web-{82FC954A-945A-4341-816C-74A1443A888B}" dt="2020-06-25T19:52:09.164" v="0"/>
          <pc:sldLayoutMkLst>
            <pc:docMk/>
            <pc:sldMasterMk cId="3170142955" sldId="2147483773"/>
            <pc:sldLayoutMk cId="1150522542" sldId="2147483782"/>
          </pc:sldLayoutMkLst>
        </pc:sldLayoutChg>
        <pc:sldLayoutChg chg="add replId">
          <pc:chgData name="Chris Lumnah" userId="fc1d1725de2dd72f" providerId="Windows Live" clId="Web-{82FC954A-945A-4341-816C-74A1443A888B}" dt="2020-06-25T21:02:30.528" v="604"/>
          <pc:sldLayoutMkLst>
            <pc:docMk/>
            <pc:sldMasterMk cId="3170142955" sldId="2147483773"/>
            <pc:sldLayoutMk cId="4032154963" sldId="2147483787"/>
          </pc:sldLayoutMkLst>
        </pc:sldLayoutChg>
      </pc:sldMasterChg>
      <pc:sldMasterChg chg="replId modSldLayout">
        <pc:chgData name="Chris Lumnah" userId="fc1d1725de2dd72f" providerId="Windows Live" clId="Web-{82FC954A-945A-4341-816C-74A1443A888B}" dt="2020-06-25T21:02:30.528" v="604"/>
        <pc:sldMasterMkLst>
          <pc:docMk/>
          <pc:sldMasterMk cId="3170142955" sldId="2147483786"/>
        </pc:sldMasterMkLst>
        <pc:sldLayoutChg chg="replId">
          <pc:chgData name="Chris Lumnah" userId="fc1d1725de2dd72f" providerId="Windows Live" clId="Web-{82FC954A-945A-4341-816C-74A1443A888B}" dt="2020-06-25T19:52:09.164" v="0"/>
          <pc:sldLayoutMkLst>
            <pc:docMk/>
            <pc:sldMasterMk cId="3170142955" sldId="2147483786"/>
            <pc:sldLayoutMk cId="173128771" sldId="2147483781"/>
          </pc:sldLayoutMkLst>
        </pc:sldLayoutChg>
        <pc:sldLayoutChg chg="replId">
          <pc:chgData name="Chris Lumnah" userId="fc1d1725de2dd72f" providerId="Windows Live" clId="Web-{82FC954A-945A-4341-816C-74A1443A888B}" dt="2020-06-25T19:52:09.164" v="0"/>
          <pc:sldLayoutMkLst>
            <pc:docMk/>
            <pc:sldMasterMk cId="3170142955" sldId="2147483786"/>
            <pc:sldLayoutMk cId="1714887770" sldId="2147483783"/>
          </pc:sldLayoutMkLst>
        </pc:sldLayoutChg>
        <pc:sldLayoutChg chg="replId">
          <pc:chgData name="Chris Lumnah" userId="fc1d1725de2dd72f" providerId="Windows Live" clId="Web-{82FC954A-945A-4341-816C-74A1443A888B}" dt="2020-06-25T21:02:30.528" v="604"/>
          <pc:sldLayoutMkLst>
            <pc:docMk/>
            <pc:sldMasterMk cId="3170142955" sldId="2147483786"/>
            <pc:sldLayoutMk cId="2699569479" sldId="2147483784"/>
          </pc:sldLayoutMkLst>
        </pc:sldLayoutChg>
        <pc:sldLayoutChg chg="replId">
          <pc:chgData name="Chris Lumnah" userId="fc1d1725de2dd72f" providerId="Windows Live" clId="Web-{82FC954A-945A-4341-816C-74A1443A888B}" dt="2020-06-25T21:02:30.528" v="604"/>
          <pc:sldLayoutMkLst>
            <pc:docMk/>
            <pc:sldMasterMk cId="3170142955" sldId="2147483786"/>
            <pc:sldLayoutMk cId="3236160602" sldId="2147483785"/>
          </pc:sldLayoutMkLst>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4126CD-F579-4D11-B9C5-23500C299A4C}" type="doc">
      <dgm:prSet loTypeId="urn:microsoft.com/office/officeart/2016/7/layout/RepeatingBendingProcessNew" loCatId="process" qsTypeId="urn:microsoft.com/office/officeart/2005/8/quickstyle/simple2" qsCatId="simple" csTypeId="urn:microsoft.com/office/officeart/2005/8/colors/accent1_2" csCatId="accent1"/>
      <dgm:spPr/>
      <dgm:t>
        <a:bodyPr/>
        <a:lstStyle/>
        <a:p>
          <a:endParaRPr lang="en-US"/>
        </a:p>
      </dgm:t>
    </dgm:pt>
    <dgm:pt modelId="{2E57A091-EA89-4F62-A6FE-643B53A41C5E}">
      <dgm:prSet/>
      <dgm:spPr/>
      <dgm:t>
        <a:bodyPr/>
        <a:lstStyle/>
        <a:p>
          <a:r>
            <a:rPr lang="en-US"/>
            <a:t>Why migrate?</a:t>
          </a:r>
        </a:p>
      </dgm:t>
    </dgm:pt>
    <dgm:pt modelId="{9486A24C-92B5-4D98-89E3-726DD8A2B840}" type="parTrans" cxnId="{1F2090AA-EC89-48C1-ABBE-69ABD9E9F79F}">
      <dgm:prSet/>
      <dgm:spPr/>
      <dgm:t>
        <a:bodyPr/>
        <a:lstStyle/>
        <a:p>
          <a:endParaRPr lang="en-US"/>
        </a:p>
      </dgm:t>
    </dgm:pt>
    <dgm:pt modelId="{82930A90-20A2-4ED4-A57F-2CB266E42AA0}" type="sibTrans" cxnId="{1F2090AA-EC89-48C1-ABBE-69ABD9E9F79F}">
      <dgm:prSet/>
      <dgm:spPr/>
      <dgm:t>
        <a:bodyPr/>
        <a:lstStyle/>
        <a:p>
          <a:endParaRPr lang="en-US"/>
        </a:p>
      </dgm:t>
    </dgm:pt>
    <dgm:pt modelId="{EF8963C3-61F3-46B1-ADCB-AB9BB744FAD5}">
      <dgm:prSet/>
      <dgm:spPr/>
      <dgm:t>
        <a:bodyPr/>
        <a:lstStyle/>
        <a:p>
          <a:r>
            <a:rPr lang="en-US"/>
            <a:t>The checklist</a:t>
          </a:r>
        </a:p>
      </dgm:t>
    </dgm:pt>
    <dgm:pt modelId="{EDE0DDB4-94E2-4870-A484-1F80FC228AC0}" type="parTrans" cxnId="{675CE89D-0403-4F43-8328-01B128217F33}">
      <dgm:prSet/>
      <dgm:spPr/>
      <dgm:t>
        <a:bodyPr/>
        <a:lstStyle/>
        <a:p>
          <a:endParaRPr lang="en-US"/>
        </a:p>
      </dgm:t>
    </dgm:pt>
    <dgm:pt modelId="{3FC5B9F5-0C59-4464-879A-2EC7413BF5F0}" type="sibTrans" cxnId="{675CE89D-0403-4F43-8328-01B128217F33}">
      <dgm:prSet/>
      <dgm:spPr/>
      <dgm:t>
        <a:bodyPr/>
        <a:lstStyle/>
        <a:p>
          <a:endParaRPr lang="en-US"/>
        </a:p>
      </dgm:t>
    </dgm:pt>
    <dgm:pt modelId="{1B7F2270-22DA-4C27-ADD0-30E2D2D2D8BC}">
      <dgm:prSet/>
      <dgm:spPr/>
      <dgm:t>
        <a:bodyPr/>
        <a:lstStyle/>
        <a:p>
          <a:r>
            <a:rPr lang="en-US"/>
            <a:t>Discovery</a:t>
          </a:r>
        </a:p>
      </dgm:t>
    </dgm:pt>
    <dgm:pt modelId="{42265759-D6E5-4CFA-98CC-9FBE42572B4E}" type="parTrans" cxnId="{CD3D6054-9B90-4341-A81E-8DBB23C5742D}">
      <dgm:prSet/>
      <dgm:spPr/>
      <dgm:t>
        <a:bodyPr/>
        <a:lstStyle/>
        <a:p>
          <a:endParaRPr lang="en-US"/>
        </a:p>
      </dgm:t>
    </dgm:pt>
    <dgm:pt modelId="{9EBE906D-9459-46A6-BF36-1F58AB790C23}" type="sibTrans" cxnId="{CD3D6054-9B90-4341-A81E-8DBB23C5742D}">
      <dgm:prSet/>
      <dgm:spPr/>
      <dgm:t>
        <a:bodyPr/>
        <a:lstStyle/>
        <a:p>
          <a:endParaRPr lang="en-US"/>
        </a:p>
      </dgm:t>
    </dgm:pt>
    <dgm:pt modelId="{CC57228E-BF57-4002-8FF7-6288BFC2D7A1}">
      <dgm:prSet/>
      <dgm:spPr/>
      <dgm:t>
        <a:bodyPr/>
        <a:lstStyle/>
        <a:p>
          <a:r>
            <a:rPr lang="en-US"/>
            <a:t>Migration work prep</a:t>
          </a:r>
        </a:p>
      </dgm:t>
    </dgm:pt>
    <dgm:pt modelId="{94C1A596-FBFA-461E-9DF5-9D61332C7EEC}" type="parTrans" cxnId="{A64FDEF9-BAB6-48DC-A6F0-9AEFE7762B26}">
      <dgm:prSet/>
      <dgm:spPr/>
      <dgm:t>
        <a:bodyPr/>
        <a:lstStyle/>
        <a:p>
          <a:endParaRPr lang="en-US"/>
        </a:p>
      </dgm:t>
    </dgm:pt>
    <dgm:pt modelId="{B6224349-79F3-4B49-AAF4-AD3F84824DFD}" type="sibTrans" cxnId="{A64FDEF9-BAB6-48DC-A6F0-9AEFE7762B26}">
      <dgm:prSet/>
      <dgm:spPr/>
      <dgm:t>
        <a:bodyPr/>
        <a:lstStyle/>
        <a:p>
          <a:endParaRPr lang="en-US"/>
        </a:p>
      </dgm:t>
    </dgm:pt>
    <dgm:pt modelId="{2F7D8BF6-59A9-44D0-B979-311B1B581ECC}">
      <dgm:prSet/>
      <dgm:spPr/>
      <dgm:t>
        <a:bodyPr/>
        <a:lstStyle/>
        <a:p>
          <a:r>
            <a:rPr lang="en-US"/>
            <a:t>What to do a week before the migration</a:t>
          </a:r>
        </a:p>
      </dgm:t>
    </dgm:pt>
    <dgm:pt modelId="{78CD0299-428D-4D3E-80D0-B26BC43E4151}" type="parTrans" cxnId="{70CF831F-1F1A-42BA-9030-F720BF644DE2}">
      <dgm:prSet/>
      <dgm:spPr/>
      <dgm:t>
        <a:bodyPr/>
        <a:lstStyle/>
        <a:p>
          <a:endParaRPr lang="en-US"/>
        </a:p>
      </dgm:t>
    </dgm:pt>
    <dgm:pt modelId="{B37D34D4-A2C2-4693-92D6-1B9878D330CD}" type="sibTrans" cxnId="{70CF831F-1F1A-42BA-9030-F720BF644DE2}">
      <dgm:prSet/>
      <dgm:spPr/>
      <dgm:t>
        <a:bodyPr/>
        <a:lstStyle/>
        <a:p>
          <a:endParaRPr lang="en-US"/>
        </a:p>
      </dgm:t>
    </dgm:pt>
    <dgm:pt modelId="{29A1B997-4A71-41AE-8DAA-6548B231F396}">
      <dgm:prSet/>
      <dgm:spPr/>
      <dgm:t>
        <a:bodyPr/>
        <a:lstStyle/>
        <a:p>
          <a:r>
            <a:rPr lang="en-US"/>
            <a:t>What to do the day of the migration</a:t>
          </a:r>
        </a:p>
      </dgm:t>
    </dgm:pt>
    <dgm:pt modelId="{D2B6DAE8-D689-46E6-9AA4-5595DC5FAF08}" type="parTrans" cxnId="{C64D0415-B911-4FC6-AB4F-BD8A3657B656}">
      <dgm:prSet/>
      <dgm:spPr/>
      <dgm:t>
        <a:bodyPr/>
        <a:lstStyle/>
        <a:p>
          <a:endParaRPr lang="en-US"/>
        </a:p>
      </dgm:t>
    </dgm:pt>
    <dgm:pt modelId="{D7E37E79-44F1-4297-ADA2-7572DDBEB435}" type="sibTrans" cxnId="{C64D0415-B911-4FC6-AB4F-BD8A3657B656}">
      <dgm:prSet/>
      <dgm:spPr/>
      <dgm:t>
        <a:bodyPr/>
        <a:lstStyle/>
        <a:p>
          <a:endParaRPr lang="en-US"/>
        </a:p>
      </dgm:t>
    </dgm:pt>
    <dgm:pt modelId="{91658F78-77EA-4900-8EE1-46A751C3E393}" type="pres">
      <dgm:prSet presAssocID="{544126CD-F579-4D11-B9C5-23500C299A4C}" presName="Name0" presStyleCnt="0">
        <dgm:presLayoutVars>
          <dgm:dir/>
          <dgm:resizeHandles val="exact"/>
        </dgm:presLayoutVars>
      </dgm:prSet>
      <dgm:spPr/>
    </dgm:pt>
    <dgm:pt modelId="{0B069924-E148-42F4-BD39-9D46671D8008}" type="pres">
      <dgm:prSet presAssocID="{2E57A091-EA89-4F62-A6FE-643B53A41C5E}" presName="node" presStyleLbl="node1" presStyleIdx="0" presStyleCnt="6">
        <dgm:presLayoutVars>
          <dgm:bulletEnabled val="1"/>
        </dgm:presLayoutVars>
      </dgm:prSet>
      <dgm:spPr/>
    </dgm:pt>
    <dgm:pt modelId="{81270C0C-71FA-463B-87B3-0B15C19AB779}" type="pres">
      <dgm:prSet presAssocID="{82930A90-20A2-4ED4-A57F-2CB266E42AA0}" presName="sibTrans" presStyleLbl="sibTrans1D1" presStyleIdx="0" presStyleCnt="5"/>
      <dgm:spPr/>
    </dgm:pt>
    <dgm:pt modelId="{3C55B356-7776-4B2E-BC7E-F4777A2093D8}" type="pres">
      <dgm:prSet presAssocID="{82930A90-20A2-4ED4-A57F-2CB266E42AA0}" presName="connectorText" presStyleLbl="sibTrans1D1" presStyleIdx="0" presStyleCnt="5"/>
      <dgm:spPr/>
    </dgm:pt>
    <dgm:pt modelId="{0AA34D0E-5721-4FDB-97AF-2305AB3BE80B}" type="pres">
      <dgm:prSet presAssocID="{EF8963C3-61F3-46B1-ADCB-AB9BB744FAD5}" presName="node" presStyleLbl="node1" presStyleIdx="1" presStyleCnt="6">
        <dgm:presLayoutVars>
          <dgm:bulletEnabled val="1"/>
        </dgm:presLayoutVars>
      </dgm:prSet>
      <dgm:spPr/>
    </dgm:pt>
    <dgm:pt modelId="{E178ECA3-7A93-4953-8564-96DD819AAA4D}" type="pres">
      <dgm:prSet presAssocID="{3FC5B9F5-0C59-4464-879A-2EC7413BF5F0}" presName="sibTrans" presStyleLbl="sibTrans1D1" presStyleIdx="1" presStyleCnt="5"/>
      <dgm:spPr/>
    </dgm:pt>
    <dgm:pt modelId="{A1BD1C76-98DD-44FE-A5DA-2FD1FF13C999}" type="pres">
      <dgm:prSet presAssocID="{3FC5B9F5-0C59-4464-879A-2EC7413BF5F0}" presName="connectorText" presStyleLbl="sibTrans1D1" presStyleIdx="1" presStyleCnt="5"/>
      <dgm:spPr/>
    </dgm:pt>
    <dgm:pt modelId="{41CE28DE-0C8A-41F7-AFBC-ABEBE0FCBC3F}" type="pres">
      <dgm:prSet presAssocID="{1B7F2270-22DA-4C27-ADD0-30E2D2D2D8BC}" presName="node" presStyleLbl="node1" presStyleIdx="2" presStyleCnt="6">
        <dgm:presLayoutVars>
          <dgm:bulletEnabled val="1"/>
        </dgm:presLayoutVars>
      </dgm:prSet>
      <dgm:spPr/>
    </dgm:pt>
    <dgm:pt modelId="{99513E95-3829-4DAD-A377-987A32BA241C}" type="pres">
      <dgm:prSet presAssocID="{9EBE906D-9459-46A6-BF36-1F58AB790C23}" presName="sibTrans" presStyleLbl="sibTrans1D1" presStyleIdx="2" presStyleCnt="5"/>
      <dgm:spPr/>
    </dgm:pt>
    <dgm:pt modelId="{52C02EF6-7D9B-456A-A944-44E81470680D}" type="pres">
      <dgm:prSet presAssocID="{9EBE906D-9459-46A6-BF36-1F58AB790C23}" presName="connectorText" presStyleLbl="sibTrans1D1" presStyleIdx="2" presStyleCnt="5"/>
      <dgm:spPr/>
    </dgm:pt>
    <dgm:pt modelId="{80E51E6B-8AD0-4650-8380-89B69548161C}" type="pres">
      <dgm:prSet presAssocID="{CC57228E-BF57-4002-8FF7-6288BFC2D7A1}" presName="node" presStyleLbl="node1" presStyleIdx="3" presStyleCnt="6">
        <dgm:presLayoutVars>
          <dgm:bulletEnabled val="1"/>
        </dgm:presLayoutVars>
      </dgm:prSet>
      <dgm:spPr/>
    </dgm:pt>
    <dgm:pt modelId="{EE946379-1933-40F7-927C-1B98E3CA5FBE}" type="pres">
      <dgm:prSet presAssocID="{B6224349-79F3-4B49-AAF4-AD3F84824DFD}" presName="sibTrans" presStyleLbl="sibTrans1D1" presStyleIdx="3" presStyleCnt="5"/>
      <dgm:spPr/>
    </dgm:pt>
    <dgm:pt modelId="{0D89414C-4C57-4B7D-88DB-00912BAA9178}" type="pres">
      <dgm:prSet presAssocID="{B6224349-79F3-4B49-AAF4-AD3F84824DFD}" presName="connectorText" presStyleLbl="sibTrans1D1" presStyleIdx="3" presStyleCnt="5"/>
      <dgm:spPr/>
    </dgm:pt>
    <dgm:pt modelId="{E733D84D-5856-462F-AD40-E80012F90F56}" type="pres">
      <dgm:prSet presAssocID="{2F7D8BF6-59A9-44D0-B979-311B1B581ECC}" presName="node" presStyleLbl="node1" presStyleIdx="4" presStyleCnt="6">
        <dgm:presLayoutVars>
          <dgm:bulletEnabled val="1"/>
        </dgm:presLayoutVars>
      </dgm:prSet>
      <dgm:spPr/>
    </dgm:pt>
    <dgm:pt modelId="{B6B55C4B-C9EF-4107-B064-D83C94D87B75}" type="pres">
      <dgm:prSet presAssocID="{B37D34D4-A2C2-4693-92D6-1B9878D330CD}" presName="sibTrans" presStyleLbl="sibTrans1D1" presStyleIdx="4" presStyleCnt="5"/>
      <dgm:spPr/>
    </dgm:pt>
    <dgm:pt modelId="{2F5EF745-E219-44D0-BB42-D8924D35DF33}" type="pres">
      <dgm:prSet presAssocID="{B37D34D4-A2C2-4693-92D6-1B9878D330CD}" presName="connectorText" presStyleLbl="sibTrans1D1" presStyleIdx="4" presStyleCnt="5"/>
      <dgm:spPr/>
    </dgm:pt>
    <dgm:pt modelId="{3DA70F7B-C740-4376-8642-797CAFB38699}" type="pres">
      <dgm:prSet presAssocID="{29A1B997-4A71-41AE-8DAA-6548B231F396}" presName="node" presStyleLbl="node1" presStyleIdx="5" presStyleCnt="6">
        <dgm:presLayoutVars>
          <dgm:bulletEnabled val="1"/>
        </dgm:presLayoutVars>
      </dgm:prSet>
      <dgm:spPr/>
    </dgm:pt>
  </dgm:ptLst>
  <dgm:cxnLst>
    <dgm:cxn modelId="{66BD380D-01A2-428F-AD59-F77F59A40142}" type="presOf" srcId="{82930A90-20A2-4ED4-A57F-2CB266E42AA0}" destId="{3C55B356-7776-4B2E-BC7E-F4777A2093D8}" srcOrd="1" destOrd="0" presId="urn:microsoft.com/office/officeart/2016/7/layout/RepeatingBendingProcessNew"/>
    <dgm:cxn modelId="{C64D0415-B911-4FC6-AB4F-BD8A3657B656}" srcId="{544126CD-F579-4D11-B9C5-23500C299A4C}" destId="{29A1B997-4A71-41AE-8DAA-6548B231F396}" srcOrd="5" destOrd="0" parTransId="{D2B6DAE8-D689-46E6-9AA4-5595DC5FAF08}" sibTransId="{D7E37E79-44F1-4297-ADA2-7572DDBEB435}"/>
    <dgm:cxn modelId="{70CF831F-1F1A-42BA-9030-F720BF644DE2}" srcId="{544126CD-F579-4D11-B9C5-23500C299A4C}" destId="{2F7D8BF6-59A9-44D0-B979-311B1B581ECC}" srcOrd="4" destOrd="0" parTransId="{78CD0299-428D-4D3E-80D0-B26BC43E4151}" sibTransId="{B37D34D4-A2C2-4693-92D6-1B9878D330CD}"/>
    <dgm:cxn modelId="{B660AC27-EAE1-4ED4-BAE7-A41D57AD3FA4}" type="presOf" srcId="{B6224349-79F3-4B49-AAF4-AD3F84824DFD}" destId="{EE946379-1933-40F7-927C-1B98E3CA5FBE}" srcOrd="0" destOrd="0" presId="urn:microsoft.com/office/officeart/2016/7/layout/RepeatingBendingProcessNew"/>
    <dgm:cxn modelId="{C3301134-CA19-4223-849B-3435326B2038}" type="presOf" srcId="{2F7D8BF6-59A9-44D0-B979-311B1B581ECC}" destId="{E733D84D-5856-462F-AD40-E80012F90F56}" srcOrd="0" destOrd="0" presId="urn:microsoft.com/office/officeart/2016/7/layout/RepeatingBendingProcessNew"/>
    <dgm:cxn modelId="{0B95043C-BF4F-4EC4-80F0-93EE812FB7A4}" type="presOf" srcId="{9EBE906D-9459-46A6-BF36-1F58AB790C23}" destId="{99513E95-3829-4DAD-A377-987A32BA241C}" srcOrd="0" destOrd="0" presId="urn:microsoft.com/office/officeart/2016/7/layout/RepeatingBendingProcessNew"/>
    <dgm:cxn modelId="{37E4983E-95BA-4497-A462-A5C1C77945E7}" type="presOf" srcId="{82930A90-20A2-4ED4-A57F-2CB266E42AA0}" destId="{81270C0C-71FA-463B-87B3-0B15C19AB779}" srcOrd="0" destOrd="0" presId="urn:microsoft.com/office/officeart/2016/7/layout/RepeatingBendingProcessNew"/>
    <dgm:cxn modelId="{40BF1B62-2F89-49BE-8E3E-1DB3E44A7CE7}" type="presOf" srcId="{B37D34D4-A2C2-4693-92D6-1B9878D330CD}" destId="{B6B55C4B-C9EF-4107-B064-D83C94D87B75}" srcOrd="0" destOrd="0" presId="urn:microsoft.com/office/officeart/2016/7/layout/RepeatingBendingProcessNew"/>
    <dgm:cxn modelId="{B549DE43-6772-4731-8A7F-518FAF5730AA}" type="presOf" srcId="{3FC5B9F5-0C59-4464-879A-2EC7413BF5F0}" destId="{A1BD1C76-98DD-44FE-A5DA-2FD1FF13C999}" srcOrd="1" destOrd="0" presId="urn:microsoft.com/office/officeart/2016/7/layout/RepeatingBendingProcessNew"/>
    <dgm:cxn modelId="{61085A45-83F4-4B56-B3CA-80DEBEE75972}" type="presOf" srcId="{1B7F2270-22DA-4C27-ADD0-30E2D2D2D8BC}" destId="{41CE28DE-0C8A-41F7-AFBC-ABEBE0FCBC3F}" srcOrd="0" destOrd="0" presId="urn:microsoft.com/office/officeart/2016/7/layout/RepeatingBendingProcessNew"/>
    <dgm:cxn modelId="{CD3D6054-9B90-4341-A81E-8DBB23C5742D}" srcId="{544126CD-F579-4D11-B9C5-23500C299A4C}" destId="{1B7F2270-22DA-4C27-ADD0-30E2D2D2D8BC}" srcOrd="2" destOrd="0" parTransId="{42265759-D6E5-4CFA-98CC-9FBE42572B4E}" sibTransId="{9EBE906D-9459-46A6-BF36-1F58AB790C23}"/>
    <dgm:cxn modelId="{7D7F5F7A-8C93-4AB3-B33E-1CD9A994D84C}" type="presOf" srcId="{2E57A091-EA89-4F62-A6FE-643B53A41C5E}" destId="{0B069924-E148-42F4-BD39-9D46671D8008}" srcOrd="0" destOrd="0" presId="urn:microsoft.com/office/officeart/2016/7/layout/RepeatingBendingProcessNew"/>
    <dgm:cxn modelId="{ED1A779A-CEE6-408A-8476-7CDC591E06C3}" type="presOf" srcId="{3FC5B9F5-0C59-4464-879A-2EC7413BF5F0}" destId="{E178ECA3-7A93-4953-8564-96DD819AAA4D}" srcOrd="0" destOrd="0" presId="urn:microsoft.com/office/officeart/2016/7/layout/RepeatingBendingProcessNew"/>
    <dgm:cxn modelId="{675CE89D-0403-4F43-8328-01B128217F33}" srcId="{544126CD-F579-4D11-B9C5-23500C299A4C}" destId="{EF8963C3-61F3-46B1-ADCB-AB9BB744FAD5}" srcOrd="1" destOrd="0" parTransId="{EDE0DDB4-94E2-4870-A484-1F80FC228AC0}" sibTransId="{3FC5B9F5-0C59-4464-879A-2EC7413BF5F0}"/>
    <dgm:cxn modelId="{A5B7F3A1-481D-4F46-8479-9ED102A175AE}" type="presOf" srcId="{B6224349-79F3-4B49-AAF4-AD3F84824DFD}" destId="{0D89414C-4C57-4B7D-88DB-00912BAA9178}" srcOrd="1" destOrd="0" presId="urn:microsoft.com/office/officeart/2016/7/layout/RepeatingBendingProcessNew"/>
    <dgm:cxn modelId="{1F2090AA-EC89-48C1-ABBE-69ABD9E9F79F}" srcId="{544126CD-F579-4D11-B9C5-23500C299A4C}" destId="{2E57A091-EA89-4F62-A6FE-643B53A41C5E}" srcOrd="0" destOrd="0" parTransId="{9486A24C-92B5-4D98-89E3-726DD8A2B840}" sibTransId="{82930A90-20A2-4ED4-A57F-2CB266E42AA0}"/>
    <dgm:cxn modelId="{A6672FD4-8B12-4DFA-9C1E-C833C47DA854}" type="presOf" srcId="{CC57228E-BF57-4002-8FF7-6288BFC2D7A1}" destId="{80E51E6B-8AD0-4650-8380-89B69548161C}" srcOrd="0" destOrd="0" presId="urn:microsoft.com/office/officeart/2016/7/layout/RepeatingBendingProcessNew"/>
    <dgm:cxn modelId="{52424DE2-6B2A-40BF-9742-0178E3507ECF}" type="presOf" srcId="{B37D34D4-A2C2-4693-92D6-1B9878D330CD}" destId="{2F5EF745-E219-44D0-BB42-D8924D35DF33}" srcOrd="1" destOrd="0" presId="urn:microsoft.com/office/officeart/2016/7/layout/RepeatingBendingProcessNew"/>
    <dgm:cxn modelId="{9CE65AEC-DBF4-487C-AAAC-EB9BFB6F6F3C}" type="presOf" srcId="{544126CD-F579-4D11-B9C5-23500C299A4C}" destId="{91658F78-77EA-4900-8EE1-46A751C3E393}" srcOrd="0" destOrd="0" presId="urn:microsoft.com/office/officeart/2016/7/layout/RepeatingBendingProcessNew"/>
    <dgm:cxn modelId="{44EDF0F0-92CB-4EE4-A543-C542A50FC339}" type="presOf" srcId="{9EBE906D-9459-46A6-BF36-1F58AB790C23}" destId="{52C02EF6-7D9B-456A-A944-44E81470680D}" srcOrd="1" destOrd="0" presId="urn:microsoft.com/office/officeart/2016/7/layout/RepeatingBendingProcessNew"/>
    <dgm:cxn modelId="{C24BA1F8-00ED-4E7D-BD0E-843435EF0655}" type="presOf" srcId="{EF8963C3-61F3-46B1-ADCB-AB9BB744FAD5}" destId="{0AA34D0E-5721-4FDB-97AF-2305AB3BE80B}" srcOrd="0" destOrd="0" presId="urn:microsoft.com/office/officeart/2016/7/layout/RepeatingBendingProcessNew"/>
    <dgm:cxn modelId="{61D9A4F8-D9EA-4920-A0A2-2020C5951BA4}" type="presOf" srcId="{29A1B997-4A71-41AE-8DAA-6548B231F396}" destId="{3DA70F7B-C740-4376-8642-797CAFB38699}" srcOrd="0" destOrd="0" presId="urn:microsoft.com/office/officeart/2016/7/layout/RepeatingBendingProcessNew"/>
    <dgm:cxn modelId="{A64FDEF9-BAB6-48DC-A6F0-9AEFE7762B26}" srcId="{544126CD-F579-4D11-B9C5-23500C299A4C}" destId="{CC57228E-BF57-4002-8FF7-6288BFC2D7A1}" srcOrd="3" destOrd="0" parTransId="{94C1A596-FBFA-461E-9DF5-9D61332C7EEC}" sibTransId="{B6224349-79F3-4B49-AAF4-AD3F84824DFD}"/>
    <dgm:cxn modelId="{9A98854C-8B78-4C3A-8720-2F98D50914BF}" type="presParOf" srcId="{91658F78-77EA-4900-8EE1-46A751C3E393}" destId="{0B069924-E148-42F4-BD39-9D46671D8008}" srcOrd="0" destOrd="0" presId="urn:microsoft.com/office/officeart/2016/7/layout/RepeatingBendingProcessNew"/>
    <dgm:cxn modelId="{DDF6A416-AEB3-4C1B-8E11-0D4832A95ABF}" type="presParOf" srcId="{91658F78-77EA-4900-8EE1-46A751C3E393}" destId="{81270C0C-71FA-463B-87B3-0B15C19AB779}" srcOrd="1" destOrd="0" presId="urn:microsoft.com/office/officeart/2016/7/layout/RepeatingBendingProcessNew"/>
    <dgm:cxn modelId="{37ECBDEA-3B53-4647-8027-47D4859F69A2}" type="presParOf" srcId="{81270C0C-71FA-463B-87B3-0B15C19AB779}" destId="{3C55B356-7776-4B2E-BC7E-F4777A2093D8}" srcOrd="0" destOrd="0" presId="urn:microsoft.com/office/officeart/2016/7/layout/RepeatingBendingProcessNew"/>
    <dgm:cxn modelId="{D902395C-065F-4B24-B0BE-1A86C1976056}" type="presParOf" srcId="{91658F78-77EA-4900-8EE1-46A751C3E393}" destId="{0AA34D0E-5721-4FDB-97AF-2305AB3BE80B}" srcOrd="2" destOrd="0" presId="urn:microsoft.com/office/officeart/2016/7/layout/RepeatingBendingProcessNew"/>
    <dgm:cxn modelId="{41859003-458A-416B-8E35-D44335A2BCC3}" type="presParOf" srcId="{91658F78-77EA-4900-8EE1-46A751C3E393}" destId="{E178ECA3-7A93-4953-8564-96DD819AAA4D}" srcOrd="3" destOrd="0" presId="urn:microsoft.com/office/officeart/2016/7/layout/RepeatingBendingProcessNew"/>
    <dgm:cxn modelId="{3BA9CAC7-BEC2-4F84-B341-4E29E020ED2B}" type="presParOf" srcId="{E178ECA3-7A93-4953-8564-96DD819AAA4D}" destId="{A1BD1C76-98DD-44FE-A5DA-2FD1FF13C999}" srcOrd="0" destOrd="0" presId="urn:microsoft.com/office/officeart/2016/7/layout/RepeatingBendingProcessNew"/>
    <dgm:cxn modelId="{BCDCAB05-A682-45FB-80A6-2460FE058F85}" type="presParOf" srcId="{91658F78-77EA-4900-8EE1-46A751C3E393}" destId="{41CE28DE-0C8A-41F7-AFBC-ABEBE0FCBC3F}" srcOrd="4" destOrd="0" presId="urn:microsoft.com/office/officeart/2016/7/layout/RepeatingBendingProcessNew"/>
    <dgm:cxn modelId="{66A509FB-DF0A-408A-A419-7E3075EF5E29}" type="presParOf" srcId="{91658F78-77EA-4900-8EE1-46A751C3E393}" destId="{99513E95-3829-4DAD-A377-987A32BA241C}" srcOrd="5" destOrd="0" presId="urn:microsoft.com/office/officeart/2016/7/layout/RepeatingBendingProcessNew"/>
    <dgm:cxn modelId="{831280F0-FD2B-4ABA-91F9-CDDA39F0C4DC}" type="presParOf" srcId="{99513E95-3829-4DAD-A377-987A32BA241C}" destId="{52C02EF6-7D9B-456A-A944-44E81470680D}" srcOrd="0" destOrd="0" presId="urn:microsoft.com/office/officeart/2016/7/layout/RepeatingBendingProcessNew"/>
    <dgm:cxn modelId="{FF336751-A95F-4B9C-BDFA-935AFD99BD1D}" type="presParOf" srcId="{91658F78-77EA-4900-8EE1-46A751C3E393}" destId="{80E51E6B-8AD0-4650-8380-89B69548161C}" srcOrd="6" destOrd="0" presId="urn:microsoft.com/office/officeart/2016/7/layout/RepeatingBendingProcessNew"/>
    <dgm:cxn modelId="{6C941166-5CE7-4015-B94E-5EE53443999F}" type="presParOf" srcId="{91658F78-77EA-4900-8EE1-46A751C3E393}" destId="{EE946379-1933-40F7-927C-1B98E3CA5FBE}" srcOrd="7" destOrd="0" presId="urn:microsoft.com/office/officeart/2016/7/layout/RepeatingBendingProcessNew"/>
    <dgm:cxn modelId="{621ABE70-8FBF-4E56-A38C-6E1F4EE9B5E0}" type="presParOf" srcId="{EE946379-1933-40F7-927C-1B98E3CA5FBE}" destId="{0D89414C-4C57-4B7D-88DB-00912BAA9178}" srcOrd="0" destOrd="0" presId="urn:microsoft.com/office/officeart/2016/7/layout/RepeatingBendingProcessNew"/>
    <dgm:cxn modelId="{64973B0A-0B20-481A-B694-DAF3189C9D0C}" type="presParOf" srcId="{91658F78-77EA-4900-8EE1-46A751C3E393}" destId="{E733D84D-5856-462F-AD40-E80012F90F56}" srcOrd="8" destOrd="0" presId="urn:microsoft.com/office/officeart/2016/7/layout/RepeatingBendingProcessNew"/>
    <dgm:cxn modelId="{1C9506AC-CC6E-47A1-8638-A5C13F1DF6FD}" type="presParOf" srcId="{91658F78-77EA-4900-8EE1-46A751C3E393}" destId="{B6B55C4B-C9EF-4107-B064-D83C94D87B75}" srcOrd="9" destOrd="0" presId="urn:microsoft.com/office/officeart/2016/7/layout/RepeatingBendingProcessNew"/>
    <dgm:cxn modelId="{B21D38BC-A9C3-452A-A78D-F73C7B214FA6}" type="presParOf" srcId="{B6B55C4B-C9EF-4107-B064-D83C94D87B75}" destId="{2F5EF745-E219-44D0-BB42-D8924D35DF33}" srcOrd="0" destOrd="0" presId="urn:microsoft.com/office/officeart/2016/7/layout/RepeatingBendingProcessNew"/>
    <dgm:cxn modelId="{6E2F5D5F-4107-4EA2-A221-30C94C09BDA1}" type="presParOf" srcId="{91658F78-77EA-4900-8EE1-46A751C3E393}" destId="{3DA70F7B-C740-4376-8642-797CAFB38699}"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1D739B-9BD2-42E9-89B0-ED1B84217C06}" type="doc">
      <dgm:prSet loTypeId="urn:microsoft.com/office/officeart/2018/2/layout/IconVerticalSolidList" loCatId="icon" qsTypeId="urn:microsoft.com/office/officeart/2005/8/quickstyle/3d2" qsCatId="3D" csTypeId="urn:microsoft.com/office/officeart/2005/8/colors/accent2_2" csCatId="accent2" phldr="1"/>
      <dgm:spPr/>
      <dgm:t>
        <a:bodyPr/>
        <a:lstStyle/>
        <a:p>
          <a:endParaRPr lang="en-US"/>
        </a:p>
      </dgm:t>
    </dgm:pt>
    <dgm:pt modelId="{A8330ED9-BD88-4044-BD4E-35124915233E}">
      <dgm:prSet/>
      <dgm:spPr/>
      <dgm:t>
        <a:bodyPr/>
        <a:lstStyle/>
        <a:p>
          <a:pPr>
            <a:lnSpc>
              <a:spcPct val="100000"/>
            </a:lnSpc>
          </a:pPr>
          <a:r>
            <a:rPr lang="en-US"/>
            <a:t>Protects </a:t>
          </a:r>
          <a:r>
            <a:rPr lang="en-US" b="1"/>
            <a:t>any</a:t>
          </a:r>
          <a:r>
            <a:rPr lang="en-US"/>
            <a:t> SQL Server database – physical or virtual</a:t>
          </a:r>
        </a:p>
      </dgm:t>
    </dgm:pt>
    <dgm:pt modelId="{8D93A812-BAFB-4476-8CCB-C7BE59AE6E0B}" type="parTrans" cxnId="{E9397921-F2EF-4500-848F-47D2F6AF3A2A}">
      <dgm:prSet/>
      <dgm:spPr/>
      <dgm:t>
        <a:bodyPr/>
        <a:lstStyle/>
        <a:p>
          <a:endParaRPr lang="en-US"/>
        </a:p>
      </dgm:t>
    </dgm:pt>
    <dgm:pt modelId="{89DB2C89-3E4A-4E37-B04B-2973C46FBD28}" type="sibTrans" cxnId="{E9397921-F2EF-4500-848F-47D2F6AF3A2A}">
      <dgm:prSet/>
      <dgm:spPr/>
      <dgm:t>
        <a:bodyPr/>
        <a:lstStyle/>
        <a:p>
          <a:endParaRPr lang="en-US"/>
        </a:p>
      </dgm:t>
    </dgm:pt>
    <dgm:pt modelId="{62217489-CFF5-4BA9-AE5A-63708C94EEEB}">
      <dgm:prSet/>
      <dgm:spPr/>
      <dgm:t>
        <a:bodyPr/>
        <a:lstStyle/>
        <a:p>
          <a:pPr>
            <a:lnSpc>
              <a:spcPct val="100000"/>
            </a:lnSpc>
          </a:pPr>
          <a:r>
            <a:rPr lang="en-US"/>
            <a:t>Works with </a:t>
          </a:r>
          <a:r>
            <a:rPr lang="en-US" b="1"/>
            <a:t>Always On Availability Groups </a:t>
          </a:r>
          <a:r>
            <a:rPr lang="en-US" b="0"/>
            <a:t>and </a:t>
          </a:r>
          <a:r>
            <a:rPr lang="en-US" b="1"/>
            <a:t>SQL Failover Cluster Instances</a:t>
          </a:r>
          <a:r>
            <a:rPr lang="en-US" b="1">
              <a:latin typeface="Arial"/>
            </a:rPr>
            <a:t> </a:t>
          </a:r>
          <a:endParaRPr lang="en-US"/>
        </a:p>
      </dgm:t>
    </dgm:pt>
    <dgm:pt modelId="{7245F764-E602-4E37-A114-A4291F1DEC6B}" type="parTrans" cxnId="{31A3F798-9883-47D5-94D5-9C35F343AAA1}">
      <dgm:prSet/>
      <dgm:spPr/>
      <dgm:t>
        <a:bodyPr/>
        <a:lstStyle/>
        <a:p>
          <a:endParaRPr lang="en-US"/>
        </a:p>
      </dgm:t>
    </dgm:pt>
    <dgm:pt modelId="{4D56C430-0479-41BD-9D4B-594EBB64EBFC}" type="sibTrans" cxnId="{31A3F798-9883-47D5-94D5-9C35F343AAA1}">
      <dgm:prSet/>
      <dgm:spPr/>
      <dgm:t>
        <a:bodyPr/>
        <a:lstStyle/>
        <a:p>
          <a:endParaRPr lang="en-US"/>
        </a:p>
      </dgm:t>
    </dgm:pt>
    <dgm:pt modelId="{7692C80D-3BA1-46C3-831E-1763919E147E}">
      <dgm:prSet/>
      <dgm:spPr/>
      <dgm:t>
        <a:bodyPr/>
        <a:lstStyle/>
        <a:p>
          <a:pPr>
            <a:lnSpc>
              <a:spcPct val="100000"/>
            </a:lnSpc>
          </a:pPr>
          <a:r>
            <a:rPr lang="en-US"/>
            <a:t>Supports </a:t>
          </a:r>
          <a:r>
            <a:rPr lang="en-US" b="1"/>
            <a:t>Database Log Shipping</a:t>
          </a:r>
          <a:endParaRPr lang="en-US"/>
        </a:p>
      </dgm:t>
    </dgm:pt>
    <dgm:pt modelId="{931ABAE2-9052-4F49-AC8E-B6436BFF10CF}" type="parTrans" cxnId="{A9F1EC00-9590-4CDA-9268-0EF57A263B18}">
      <dgm:prSet/>
      <dgm:spPr/>
      <dgm:t>
        <a:bodyPr/>
        <a:lstStyle/>
        <a:p>
          <a:endParaRPr lang="en-US"/>
        </a:p>
      </dgm:t>
    </dgm:pt>
    <dgm:pt modelId="{93EEDEA0-AB39-4DE9-B298-AD12C648B979}" type="sibTrans" cxnId="{A9F1EC00-9590-4CDA-9268-0EF57A263B18}">
      <dgm:prSet/>
      <dgm:spPr/>
      <dgm:t>
        <a:bodyPr/>
        <a:lstStyle/>
        <a:p>
          <a:endParaRPr lang="en-US"/>
        </a:p>
      </dgm:t>
    </dgm:pt>
    <dgm:pt modelId="{0B73A9B9-0F64-453B-8B8A-0D779656C728}">
      <dgm:prSet/>
      <dgm:spPr/>
      <dgm:t>
        <a:bodyPr/>
        <a:lstStyle/>
        <a:p>
          <a:pPr>
            <a:lnSpc>
              <a:spcPct val="100000"/>
            </a:lnSpc>
          </a:pPr>
          <a:r>
            <a:rPr lang="en-US"/>
            <a:t>Supports </a:t>
          </a:r>
          <a:r>
            <a:rPr lang="en-US" b="1"/>
            <a:t>SQL Server</a:t>
          </a:r>
          <a:r>
            <a:rPr lang="en-US"/>
            <a:t> </a:t>
          </a:r>
          <a:r>
            <a:rPr lang="en-US" b="1"/>
            <a:t>2008 to 2019 on Windows</a:t>
          </a:r>
          <a:endParaRPr lang="en-US"/>
        </a:p>
      </dgm:t>
    </dgm:pt>
    <dgm:pt modelId="{70B5A6D6-ADA6-4AEF-9534-671C2A1C6E21}" type="parTrans" cxnId="{5D4C337F-5375-42A4-8CEB-CD3E2A6575D9}">
      <dgm:prSet/>
      <dgm:spPr/>
      <dgm:t>
        <a:bodyPr/>
        <a:lstStyle/>
        <a:p>
          <a:endParaRPr lang="en-US"/>
        </a:p>
      </dgm:t>
    </dgm:pt>
    <dgm:pt modelId="{24CF24B9-5D6F-423A-BCA7-D3B89FED88FE}" type="sibTrans" cxnId="{5D4C337F-5375-42A4-8CEB-CD3E2A6575D9}">
      <dgm:prSet/>
      <dgm:spPr/>
      <dgm:t>
        <a:bodyPr/>
        <a:lstStyle/>
        <a:p>
          <a:endParaRPr lang="en-US"/>
        </a:p>
      </dgm:t>
    </dgm:pt>
    <dgm:pt modelId="{CA4E960A-B83B-481C-881D-26FBD46EA371}">
      <dgm:prSet/>
      <dgm:spPr/>
      <dgm:t>
        <a:bodyPr/>
        <a:lstStyle/>
        <a:p>
          <a:pPr>
            <a:lnSpc>
              <a:spcPct val="100000"/>
            </a:lnSpc>
          </a:pPr>
          <a:r>
            <a:rPr lang="en-US" b="0"/>
            <a:t>All </a:t>
          </a:r>
          <a:r>
            <a:rPr lang="en-US" b="1"/>
            <a:t>SQL Server Features</a:t>
          </a:r>
          <a:r>
            <a:rPr lang="en-US"/>
            <a:t> supported (including TDE, Filestream, In Memory OLTP, SQL Replication)</a:t>
          </a:r>
        </a:p>
      </dgm:t>
    </dgm:pt>
    <dgm:pt modelId="{47B52EBE-05AC-4C13-AA35-4881E9B445E1}" type="parTrans" cxnId="{F0FEED5B-2D18-404C-B84D-3CA2C9E5FEAF}">
      <dgm:prSet/>
      <dgm:spPr/>
      <dgm:t>
        <a:bodyPr/>
        <a:lstStyle/>
        <a:p>
          <a:endParaRPr lang="en-US"/>
        </a:p>
      </dgm:t>
    </dgm:pt>
    <dgm:pt modelId="{C76BE920-D3AC-43AD-93FC-1EC5DF282364}" type="sibTrans" cxnId="{F0FEED5B-2D18-404C-B84D-3CA2C9E5FEAF}">
      <dgm:prSet/>
      <dgm:spPr/>
      <dgm:t>
        <a:bodyPr/>
        <a:lstStyle/>
        <a:p>
          <a:endParaRPr lang="en-US"/>
        </a:p>
      </dgm:t>
    </dgm:pt>
    <dgm:pt modelId="{1058EB1E-8DB6-4B50-A441-A2CC53A588A2}">
      <dgm:prSet/>
      <dgm:spPr/>
      <dgm:t>
        <a:bodyPr/>
        <a:lstStyle/>
        <a:p>
          <a:pPr>
            <a:lnSpc>
              <a:spcPct val="100000"/>
            </a:lnSpc>
          </a:pPr>
          <a:r>
            <a:rPr lang="en-US" b="1"/>
            <a:t>Archives </a:t>
          </a:r>
          <a:r>
            <a:rPr lang="en-US" b="0"/>
            <a:t>to any</a:t>
          </a:r>
          <a:r>
            <a:rPr lang="en-US" b="1"/>
            <a:t> cloud</a:t>
          </a:r>
          <a:endParaRPr lang="en-US"/>
        </a:p>
      </dgm:t>
    </dgm:pt>
    <dgm:pt modelId="{DC718C4D-BAB8-466C-B39C-CF80EE2E4D66}" type="sibTrans" cxnId="{777C917D-F43B-4A9B-BD2F-3C4E8F49AEEC}">
      <dgm:prSet/>
      <dgm:spPr/>
      <dgm:t>
        <a:bodyPr/>
        <a:lstStyle/>
        <a:p>
          <a:endParaRPr lang="en-US"/>
        </a:p>
      </dgm:t>
    </dgm:pt>
    <dgm:pt modelId="{5D8ADA00-1361-442B-BEE9-9A521607D129}" type="parTrans" cxnId="{777C917D-F43B-4A9B-BD2F-3C4E8F49AEEC}">
      <dgm:prSet/>
      <dgm:spPr/>
      <dgm:t>
        <a:bodyPr/>
        <a:lstStyle/>
        <a:p>
          <a:endParaRPr lang="en-US"/>
        </a:p>
      </dgm:t>
    </dgm:pt>
    <dgm:pt modelId="{69175A44-737D-4C00-838F-97F66778C62C}" type="pres">
      <dgm:prSet presAssocID="{7B1D739B-9BD2-42E9-89B0-ED1B84217C06}" presName="root" presStyleCnt="0">
        <dgm:presLayoutVars>
          <dgm:dir/>
          <dgm:resizeHandles val="exact"/>
        </dgm:presLayoutVars>
      </dgm:prSet>
      <dgm:spPr/>
    </dgm:pt>
    <dgm:pt modelId="{45AA30AC-1A80-4019-BC0F-75881B5BEF42}" type="pres">
      <dgm:prSet presAssocID="{A8330ED9-BD88-4044-BD4E-35124915233E}" presName="compNode" presStyleCnt="0"/>
      <dgm:spPr/>
    </dgm:pt>
    <dgm:pt modelId="{2FA71535-0449-4998-A23C-99D673A12082}" type="pres">
      <dgm:prSet presAssocID="{A8330ED9-BD88-4044-BD4E-35124915233E}" presName="bgRect" presStyleLbl="bgShp" presStyleIdx="0" presStyleCnt="6"/>
      <dgm:spPr/>
    </dgm:pt>
    <dgm:pt modelId="{494315D6-AABB-4BF0-9E40-5F7B0DBCF4B5}" type="pres">
      <dgm:prSet presAssocID="{A8330ED9-BD88-4044-BD4E-35124915233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4D446ADB-560E-4D3C-8131-ADC3F2DC9DCB}" type="pres">
      <dgm:prSet presAssocID="{A8330ED9-BD88-4044-BD4E-35124915233E}" presName="spaceRect" presStyleCnt="0"/>
      <dgm:spPr/>
    </dgm:pt>
    <dgm:pt modelId="{BCCFEFFE-0454-4526-B00F-7E63AA2988E4}" type="pres">
      <dgm:prSet presAssocID="{A8330ED9-BD88-4044-BD4E-35124915233E}" presName="parTx" presStyleLbl="revTx" presStyleIdx="0" presStyleCnt="6">
        <dgm:presLayoutVars>
          <dgm:chMax val="0"/>
          <dgm:chPref val="0"/>
        </dgm:presLayoutVars>
      </dgm:prSet>
      <dgm:spPr/>
    </dgm:pt>
    <dgm:pt modelId="{6C472ECF-1E5A-40E9-BC91-11EFC3D234C9}" type="pres">
      <dgm:prSet presAssocID="{89DB2C89-3E4A-4E37-B04B-2973C46FBD28}" presName="sibTrans" presStyleCnt="0"/>
      <dgm:spPr/>
    </dgm:pt>
    <dgm:pt modelId="{AFAB1429-5145-4253-B4AA-5F27CBB84D21}" type="pres">
      <dgm:prSet presAssocID="{62217489-CFF5-4BA9-AE5A-63708C94EEEB}" presName="compNode" presStyleCnt="0"/>
      <dgm:spPr/>
    </dgm:pt>
    <dgm:pt modelId="{A988E5E1-5822-4F8F-B23F-4CF9335DD994}" type="pres">
      <dgm:prSet presAssocID="{62217489-CFF5-4BA9-AE5A-63708C94EEEB}" presName="bgRect" presStyleLbl="bgShp" presStyleIdx="1" presStyleCnt="6"/>
      <dgm:spPr/>
    </dgm:pt>
    <dgm:pt modelId="{B4E2111A-8EE3-4B2E-A265-22055433E187}" type="pres">
      <dgm:prSet presAssocID="{62217489-CFF5-4BA9-AE5A-63708C94EEE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s"/>
        </a:ext>
      </dgm:extLst>
    </dgm:pt>
    <dgm:pt modelId="{31D04594-86FA-4ED9-8D4A-3E7E33990892}" type="pres">
      <dgm:prSet presAssocID="{62217489-CFF5-4BA9-AE5A-63708C94EEEB}" presName="spaceRect" presStyleCnt="0"/>
      <dgm:spPr/>
    </dgm:pt>
    <dgm:pt modelId="{894BCF1A-7028-42EE-8FB3-F7C5DE6CD86E}" type="pres">
      <dgm:prSet presAssocID="{62217489-CFF5-4BA9-AE5A-63708C94EEEB}" presName="parTx" presStyleLbl="revTx" presStyleIdx="1" presStyleCnt="6">
        <dgm:presLayoutVars>
          <dgm:chMax val="0"/>
          <dgm:chPref val="0"/>
        </dgm:presLayoutVars>
      </dgm:prSet>
      <dgm:spPr/>
    </dgm:pt>
    <dgm:pt modelId="{A6226442-C1E7-41E0-A67C-37D36783ADF9}" type="pres">
      <dgm:prSet presAssocID="{4D56C430-0479-41BD-9D4B-594EBB64EBFC}" presName="sibTrans" presStyleCnt="0"/>
      <dgm:spPr/>
    </dgm:pt>
    <dgm:pt modelId="{83A0C685-A2C5-470E-AF5A-E9459D3A50C7}" type="pres">
      <dgm:prSet presAssocID="{7692C80D-3BA1-46C3-831E-1763919E147E}" presName="compNode" presStyleCnt="0"/>
      <dgm:spPr/>
    </dgm:pt>
    <dgm:pt modelId="{F630F8B8-5683-4C10-9B84-D3FCF909E72E}" type="pres">
      <dgm:prSet presAssocID="{7692C80D-3BA1-46C3-831E-1763919E147E}" presName="bgRect" presStyleLbl="bgShp" presStyleIdx="2" presStyleCnt="6"/>
      <dgm:spPr/>
    </dgm:pt>
    <dgm:pt modelId="{448A24F0-AFD4-4D4F-A7BF-7BDDC72C0D6D}" type="pres">
      <dgm:prSet presAssocID="{7692C80D-3BA1-46C3-831E-1763919E147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326A6C47-3D0F-463B-8765-605EDCD0C1DF}" type="pres">
      <dgm:prSet presAssocID="{7692C80D-3BA1-46C3-831E-1763919E147E}" presName="spaceRect" presStyleCnt="0"/>
      <dgm:spPr/>
    </dgm:pt>
    <dgm:pt modelId="{9FA3688B-7135-45BF-A398-8C20BB39314F}" type="pres">
      <dgm:prSet presAssocID="{7692C80D-3BA1-46C3-831E-1763919E147E}" presName="parTx" presStyleLbl="revTx" presStyleIdx="2" presStyleCnt="6">
        <dgm:presLayoutVars>
          <dgm:chMax val="0"/>
          <dgm:chPref val="0"/>
        </dgm:presLayoutVars>
      </dgm:prSet>
      <dgm:spPr/>
    </dgm:pt>
    <dgm:pt modelId="{7B64107B-25A3-41CA-9A7A-D037B0FAD4B8}" type="pres">
      <dgm:prSet presAssocID="{93EEDEA0-AB39-4DE9-B298-AD12C648B979}" presName="sibTrans" presStyleCnt="0"/>
      <dgm:spPr/>
    </dgm:pt>
    <dgm:pt modelId="{6BBFBC04-04D5-42EF-AFEC-25F7ADD9EC7F}" type="pres">
      <dgm:prSet presAssocID="{1058EB1E-8DB6-4B50-A441-A2CC53A588A2}" presName="compNode" presStyleCnt="0"/>
      <dgm:spPr/>
    </dgm:pt>
    <dgm:pt modelId="{C15E684D-BCB1-4502-B82E-D1692DC5F7D4}" type="pres">
      <dgm:prSet presAssocID="{1058EB1E-8DB6-4B50-A441-A2CC53A588A2}" presName="bgRect" presStyleLbl="bgShp" presStyleIdx="3" presStyleCnt="6"/>
      <dgm:spPr/>
    </dgm:pt>
    <dgm:pt modelId="{B5D0AC5B-C446-4207-AEF5-458738296688}" type="pres">
      <dgm:prSet presAssocID="{1058EB1E-8DB6-4B50-A441-A2CC53A588A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yncing Cloud"/>
        </a:ext>
      </dgm:extLst>
    </dgm:pt>
    <dgm:pt modelId="{DD953D95-5808-47FC-95CA-D71D4DD27B24}" type="pres">
      <dgm:prSet presAssocID="{1058EB1E-8DB6-4B50-A441-A2CC53A588A2}" presName="spaceRect" presStyleCnt="0"/>
      <dgm:spPr/>
    </dgm:pt>
    <dgm:pt modelId="{D3CE3FDD-A613-4392-8AFB-7F2A37D4BA81}" type="pres">
      <dgm:prSet presAssocID="{1058EB1E-8DB6-4B50-A441-A2CC53A588A2}" presName="parTx" presStyleLbl="revTx" presStyleIdx="3" presStyleCnt="6">
        <dgm:presLayoutVars>
          <dgm:chMax val="0"/>
          <dgm:chPref val="0"/>
        </dgm:presLayoutVars>
      </dgm:prSet>
      <dgm:spPr/>
    </dgm:pt>
    <dgm:pt modelId="{218079E8-E032-4B5E-BAD6-1D650426AFB5}" type="pres">
      <dgm:prSet presAssocID="{DC718C4D-BAB8-466C-B39C-CF80EE2E4D66}" presName="sibTrans" presStyleCnt="0"/>
      <dgm:spPr/>
    </dgm:pt>
    <dgm:pt modelId="{F3F04389-15D1-4E09-9085-67997E8D7457}" type="pres">
      <dgm:prSet presAssocID="{0B73A9B9-0F64-453B-8B8A-0D779656C728}" presName="compNode" presStyleCnt="0"/>
      <dgm:spPr/>
    </dgm:pt>
    <dgm:pt modelId="{FD742465-411B-4CAD-AEA2-2161C8952084}" type="pres">
      <dgm:prSet presAssocID="{0B73A9B9-0F64-453B-8B8A-0D779656C728}" presName="bgRect" presStyleLbl="bgShp" presStyleIdx="4" presStyleCnt="6"/>
      <dgm:spPr/>
    </dgm:pt>
    <dgm:pt modelId="{C5DAE486-0CF5-43B3-A676-3F27A64906BE}" type="pres">
      <dgm:prSet presAssocID="{0B73A9B9-0F64-453B-8B8A-0D779656C728}"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Database"/>
        </a:ext>
      </dgm:extLst>
    </dgm:pt>
    <dgm:pt modelId="{090EC160-533C-49B3-A32C-3911E8BE58A8}" type="pres">
      <dgm:prSet presAssocID="{0B73A9B9-0F64-453B-8B8A-0D779656C728}" presName="spaceRect" presStyleCnt="0"/>
      <dgm:spPr/>
    </dgm:pt>
    <dgm:pt modelId="{524B62E4-C756-41F6-A7DE-4C2DDB137DC3}" type="pres">
      <dgm:prSet presAssocID="{0B73A9B9-0F64-453B-8B8A-0D779656C728}" presName="parTx" presStyleLbl="revTx" presStyleIdx="4" presStyleCnt="6">
        <dgm:presLayoutVars>
          <dgm:chMax val="0"/>
          <dgm:chPref val="0"/>
        </dgm:presLayoutVars>
      </dgm:prSet>
      <dgm:spPr/>
    </dgm:pt>
    <dgm:pt modelId="{68B07A4F-7048-43DC-8835-5843B286A2DB}" type="pres">
      <dgm:prSet presAssocID="{24CF24B9-5D6F-423A-BCA7-D3B89FED88FE}" presName="sibTrans" presStyleCnt="0"/>
      <dgm:spPr/>
    </dgm:pt>
    <dgm:pt modelId="{7DD09B44-6FBA-4C94-9724-D32229EC03DA}" type="pres">
      <dgm:prSet presAssocID="{CA4E960A-B83B-481C-881D-26FBD46EA371}" presName="compNode" presStyleCnt="0"/>
      <dgm:spPr/>
    </dgm:pt>
    <dgm:pt modelId="{C7A8DEA1-30EE-4EBF-96FA-1FAF0C3DB208}" type="pres">
      <dgm:prSet presAssocID="{CA4E960A-B83B-481C-881D-26FBD46EA371}" presName="bgRect" presStyleLbl="bgShp" presStyleIdx="5" presStyleCnt="6"/>
      <dgm:spPr/>
    </dgm:pt>
    <dgm:pt modelId="{AF24650E-1772-4602-B895-63D75268801F}" type="pres">
      <dgm:prSet presAssocID="{CA4E960A-B83B-481C-881D-26FBD46EA371}"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Thumbs up sign"/>
        </a:ext>
      </dgm:extLst>
    </dgm:pt>
    <dgm:pt modelId="{AE8B2712-F5A9-47CB-B8BD-CEFA03406C87}" type="pres">
      <dgm:prSet presAssocID="{CA4E960A-B83B-481C-881D-26FBD46EA371}" presName="spaceRect" presStyleCnt="0"/>
      <dgm:spPr/>
    </dgm:pt>
    <dgm:pt modelId="{34F8E99D-9502-4084-816C-9B6B7936A966}" type="pres">
      <dgm:prSet presAssocID="{CA4E960A-B83B-481C-881D-26FBD46EA371}" presName="parTx" presStyleLbl="revTx" presStyleIdx="5" presStyleCnt="6">
        <dgm:presLayoutVars>
          <dgm:chMax val="0"/>
          <dgm:chPref val="0"/>
        </dgm:presLayoutVars>
      </dgm:prSet>
      <dgm:spPr/>
    </dgm:pt>
  </dgm:ptLst>
  <dgm:cxnLst>
    <dgm:cxn modelId="{A9F1EC00-9590-4CDA-9268-0EF57A263B18}" srcId="{7B1D739B-9BD2-42E9-89B0-ED1B84217C06}" destId="{7692C80D-3BA1-46C3-831E-1763919E147E}" srcOrd="2" destOrd="0" parTransId="{931ABAE2-9052-4F49-AC8E-B6436BFF10CF}" sibTransId="{93EEDEA0-AB39-4DE9-B298-AD12C648B979}"/>
    <dgm:cxn modelId="{1C122605-2CEE-45FF-AF1D-26FE7E161E2E}" type="presOf" srcId="{A8330ED9-BD88-4044-BD4E-35124915233E}" destId="{BCCFEFFE-0454-4526-B00F-7E63AA2988E4}" srcOrd="0" destOrd="0" presId="urn:microsoft.com/office/officeart/2018/2/layout/IconVerticalSolidList"/>
    <dgm:cxn modelId="{6EFE2016-418D-45A0-B4C3-893ABCD03748}" type="presOf" srcId="{0B73A9B9-0F64-453B-8B8A-0D779656C728}" destId="{524B62E4-C756-41F6-A7DE-4C2DDB137DC3}" srcOrd="0" destOrd="0" presId="urn:microsoft.com/office/officeart/2018/2/layout/IconVerticalSolidList"/>
    <dgm:cxn modelId="{E9397921-F2EF-4500-848F-47D2F6AF3A2A}" srcId="{7B1D739B-9BD2-42E9-89B0-ED1B84217C06}" destId="{A8330ED9-BD88-4044-BD4E-35124915233E}" srcOrd="0" destOrd="0" parTransId="{8D93A812-BAFB-4476-8CCB-C7BE59AE6E0B}" sibTransId="{89DB2C89-3E4A-4E37-B04B-2973C46FBD28}"/>
    <dgm:cxn modelId="{1072895B-6BEA-470C-BF3C-A0AAA950FBCB}" type="presOf" srcId="{7B1D739B-9BD2-42E9-89B0-ED1B84217C06}" destId="{69175A44-737D-4C00-838F-97F66778C62C}" srcOrd="0" destOrd="0" presId="urn:microsoft.com/office/officeart/2018/2/layout/IconVerticalSolidList"/>
    <dgm:cxn modelId="{F0FEED5B-2D18-404C-B84D-3CA2C9E5FEAF}" srcId="{7B1D739B-9BD2-42E9-89B0-ED1B84217C06}" destId="{CA4E960A-B83B-481C-881D-26FBD46EA371}" srcOrd="5" destOrd="0" parTransId="{47B52EBE-05AC-4C13-AA35-4881E9B445E1}" sibTransId="{C76BE920-D3AC-43AD-93FC-1EC5DF282364}"/>
    <dgm:cxn modelId="{AD2CF069-E889-4516-8342-A655ECA50EF7}" type="presOf" srcId="{62217489-CFF5-4BA9-AE5A-63708C94EEEB}" destId="{894BCF1A-7028-42EE-8FB3-F7C5DE6CD86E}" srcOrd="0" destOrd="0" presId="urn:microsoft.com/office/officeart/2018/2/layout/IconVerticalSolidList"/>
    <dgm:cxn modelId="{777C917D-F43B-4A9B-BD2F-3C4E8F49AEEC}" srcId="{7B1D739B-9BD2-42E9-89B0-ED1B84217C06}" destId="{1058EB1E-8DB6-4B50-A441-A2CC53A588A2}" srcOrd="3" destOrd="0" parTransId="{5D8ADA00-1361-442B-BEE9-9A521607D129}" sibTransId="{DC718C4D-BAB8-466C-B39C-CF80EE2E4D66}"/>
    <dgm:cxn modelId="{5D4C337F-5375-42A4-8CEB-CD3E2A6575D9}" srcId="{7B1D739B-9BD2-42E9-89B0-ED1B84217C06}" destId="{0B73A9B9-0F64-453B-8B8A-0D779656C728}" srcOrd="4" destOrd="0" parTransId="{70B5A6D6-ADA6-4AEF-9534-671C2A1C6E21}" sibTransId="{24CF24B9-5D6F-423A-BCA7-D3B89FED88FE}"/>
    <dgm:cxn modelId="{31A3F798-9883-47D5-94D5-9C35F343AAA1}" srcId="{7B1D739B-9BD2-42E9-89B0-ED1B84217C06}" destId="{62217489-CFF5-4BA9-AE5A-63708C94EEEB}" srcOrd="1" destOrd="0" parTransId="{7245F764-E602-4E37-A114-A4291F1DEC6B}" sibTransId="{4D56C430-0479-41BD-9D4B-594EBB64EBFC}"/>
    <dgm:cxn modelId="{A16D809B-E8D9-470D-AFB5-ECCE3A5CD51F}" type="presOf" srcId="{CA4E960A-B83B-481C-881D-26FBD46EA371}" destId="{34F8E99D-9502-4084-816C-9B6B7936A966}" srcOrd="0" destOrd="0" presId="urn:microsoft.com/office/officeart/2018/2/layout/IconVerticalSolidList"/>
    <dgm:cxn modelId="{A3555ED8-CFCE-4BC6-8EA0-ED3CFA5D4DE9}" type="presOf" srcId="{1058EB1E-8DB6-4B50-A441-A2CC53A588A2}" destId="{D3CE3FDD-A613-4392-8AFB-7F2A37D4BA81}" srcOrd="0" destOrd="0" presId="urn:microsoft.com/office/officeart/2018/2/layout/IconVerticalSolidList"/>
    <dgm:cxn modelId="{1F1E7EE6-5619-4FC6-8F32-F6242DFB6E66}" type="presOf" srcId="{7692C80D-3BA1-46C3-831E-1763919E147E}" destId="{9FA3688B-7135-45BF-A398-8C20BB39314F}" srcOrd="0" destOrd="0" presId="urn:microsoft.com/office/officeart/2018/2/layout/IconVerticalSolidList"/>
    <dgm:cxn modelId="{215658F1-5C8E-4D5A-8DFD-63BF10B7EFB9}" type="presParOf" srcId="{69175A44-737D-4C00-838F-97F66778C62C}" destId="{45AA30AC-1A80-4019-BC0F-75881B5BEF42}" srcOrd="0" destOrd="0" presId="urn:microsoft.com/office/officeart/2018/2/layout/IconVerticalSolidList"/>
    <dgm:cxn modelId="{20490ADF-77C1-456E-890F-98AC247D7AB6}" type="presParOf" srcId="{45AA30AC-1A80-4019-BC0F-75881B5BEF42}" destId="{2FA71535-0449-4998-A23C-99D673A12082}" srcOrd="0" destOrd="0" presId="urn:microsoft.com/office/officeart/2018/2/layout/IconVerticalSolidList"/>
    <dgm:cxn modelId="{02623441-12F9-4D5D-9B83-92D93B58110F}" type="presParOf" srcId="{45AA30AC-1A80-4019-BC0F-75881B5BEF42}" destId="{494315D6-AABB-4BF0-9E40-5F7B0DBCF4B5}" srcOrd="1" destOrd="0" presId="urn:microsoft.com/office/officeart/2018/2/layout/IconVerticalSolidList"/>
    <dgm:cxn modelId="{63F730E9-5A1F-4BD6-BCCB-45CB9E79BEE5}" type="presParOf" srcId="{45AA30AC-1A80-4019-BC0F-75881B5BEF42}" destId="{4D446ADB-560E-4D3C-8131-ADC3F2DC9DCB}" srcOrd="2" destOrd="0" presId="urn:microsoft.com/office/officeart/2018/2/layout/IconVerticalSolidList"/>
    <dgm:cxn modelId="{7C717DF2-A2FD-4A84-AF0C-436D333D433A}" type="presParOf" srcId="{45AA30AC-1A80-4019-BC0F-75881B5BEF42}" destId="{BCCFEFFE-0454-4526-B00F-7E63AA2988E4}" srcOrd="3" destOrd="0" presId="urn:microsoft.com/office/officeart/2018/2/layout/IconVerticalSolidList"/>
    <dgm:cxn modelId="{D7610EC7-FCAB-47C7-AD92-749A8040BB89}" type="presParOf" srcId="{69175A44-737D-4C00-838F-97F66778C62C}" destId="{6C472ECF-1E5A-40E9-BC91-11EFC3D234C9}" srcOrd="1" destOrd="0" presId="urn:microsoft.com/office/officeart/2018/2/layout/IconVerticalSolidList"/>
    <dgm:cxn modelId="{CF302DD0-DD29-4539-8A1D-963F85FC4A66}" type="presParOf" srcId="{69175A44-737D-4C00-838F-97F66778C62C}" destId="{AFAB1429-5145-4253-B4AA-5F27CBB84D21}" srcOrd="2" destOrd="0" presId="urn:microsoft.com/office/officeart/2018/2/layout/IconVerticalSolidList"/>
    <dgm:cxn modelId="{B0106038-2A12-4181-8D76-8F4C1742A001}" type="presParOf" srcId="{AFAB1429-5145-4253-B4AA-5F27CBB84D21}" destId="{A988E5E1-5822-4F8F-B23F-4CF9335DD994}" srcOrd="0" destOrd="0" presId="urn:microsoft.com/office/officeart/2018/2/layout/IconVerticalSolidList"/>
    <dgm:cxn modelId="{3A06E572-449C-46BF-988C-68AE6C569AC6}" type="presParOf" srcId="{AFAB1429-5145-4253-B4AA-5F27CBB84D21}" destId="{B4E2111A-8EE3-4B2E-A265-22055433E187}" srcOrd="1" destOrd="0" presId="urn:microsoft.com/office/officeart/2018/2/layout/IconVerticalSolidList"/>
    <dgm:cxn modelId="{CA2A3547-EB08-41BB-8132-C38FCD73803A}" type="presParOf" srcId="{AFAB1429-5145-4253-B4AA-5F27CBB84D21}" destId="{31D04594-86FA-4ED9-8D4A-3E7E33990892}" srcOrd="2" destOrd="0" presId="urn:microsoft.com/office/officeart/2018/2/layout/IconVerticalSolidList"/>
    <dgm:cxn modelId="{DD57D09B-CF19-493D-8441-CBCA5B01313B}" type="presParOf" srcId="{AFAB1429-5145-4253-B4AA-5F27CBB84D21}" destId="{894BCF1A-7028-42EE-8FB3-F7C5DE6CD86E}" srcOrd="3" destOrd="0" presId="urn:microsoft.com/office/officeart/2018/2/layout/IconVerticalSolidList"/>
    <dgm:cxn modelId="{04D7A806-152D-405A-84AE-4270616C4213}" type="presParOf" srcId="{69175A44-737D-4C00-838F-97F66778C62C}" destId="{A6226442-C1E7-41E0-A67C-37D36783ADF9}" srcOrd="3" destOrd="0" presId="urn:microsoft.com/office/officeart/2018/2/layout/IconVerticalSolidList"/>
    <dgm:cxn modelId="{F0414206-0531-471D-A0D1-4A8C28CB4807}" type="presParOf" srcId="{69175A44-737D-4C00-838F-97F66778C62C}" destId="{83A0C685-A2C5-470E-AF5A-E9459D3A50C7}" srcOrd="4" destOrd="0" presId="urn:microsoft.com/office/officeart/2018/2/layout/IconVerticalSolidList"/>
    <dgm:cxn modelId="{98FCF7E0-D4DB-425D-B333-E6BF1131B4E5}" type="presParOf" srcId="{83A0C685-A2C5-470E-AF5A-E9459D3A50C7}" destId="{F630F8B8-5683-4C10-9B84-D3FCF909E72E}" srcOrd="0" destOrd="0" presId="urn:microsoft.com/office/officeart/2018/2/layout/IconVerticalSolidList"/>
    <dgm:cxn modelId="{8A9DD32B-8BC5-4A61-8142-7C58FF08DBFE}" type="presParOf" srcId="{83A0C685-A2C5-470E-AF5A-E9459D3A50C7}" destId="{448A24F0-AFD4-4D4F-A7BF-7BDDC72C0D6D}" srcOrd="1" destOrd="0" presId="urn:microsoft.com/office/officeart/2018/2/layout/IconVerticalSolidList"/>
    <dgm:cxn modelId="{1E4D4FD3-64B8-4FC3-9B42-C488C29546EF}" type="presParOf" srcId="{83A0C685-A2C5-470E-AF5A-E9459D3A50C7}" destId="{326A6C47-3D0F-463B-8765-605EDCD0C1DF}" srcOrd="2" destOrd="0" presId="urn:microsoft.com/office/officeart/2018/2/layout/IconVerticalSolidList"/>
    <dgm:cxn modelId="{02DC9455-9084-4AAF-9F5E-54C2157CDC1D}" type="presParOf" srcId="{83A0C685-A2C5-470E-AF5A-E9459D3A50C7}" destId="{9FA3688B-7135-45BF-A398-8C20BB39314F}" srcOrd="3" destOrd="0" presId="urn:microsoft.com/office/officeart/2018/2/layout/IconVerticalSolidList"/>
    <dgm:cxn modelId="{88FDFB31-6E2D-4D4D-B284-CFF9EDA97F1A}" type="presParOf" srcId="{69175A44-737D-4C00-838F-97F66778C62C}" destId="{7B64107B-25A3-41CA-9A7A-D037B0FAD4B8}" srcOrd="5" destOrd="0" presId="urn:microsoft.com/office/officeart/2018/2/layout/IconVerticalSolidList"/>
    <dgm:cxn modelId="{38DEDD18-75BF-4EF9-B78F-E102CAEA0547}" type="presParOf" srcId="{69175A44-737D-4C00-838F-97F66778C62C}" destId="{6BBFBC04-04D5-42EF-AFEC-25F7ADD9EC7F}" srcOrd="6" destOrd="0" presId="urn:microsoft.com/office/officeart/2018/2/layout/IconVerticalSolidList"/>
    <dgm:cxn modelId="{D962CA01-3078-4534-9F01-7506F73C41EB}" type="presParOf" srcId="{6BBFBC04-04D5-42EF-AFEC-25F7ADD9EC7F}" destId="{C15E684D-BCB1-4502-B82E-D1692DC5F7D4}" srcOrd="0" destOrd="0" presId="urn:microsoft.com/office/officeart/2018/2/layout/IconVerticalSolidList"/>
    <dgm:cxn modelId="{8E845104-98C2-4605-82D7-9DA697B847A6}" type="presParOf" srcId="{6BBFBC04-04D5-42EF-AFEC-25F7ADD9EC7F}" destId="{B5D0AC5B-C446-4207-AEF5-458738296688}" srcOrd="1" destOrd="0" presId="urn:microsoft.com/office/officeart/2018/2/layout/IconVerticalSolidList"/>
    <dgm:cxn modelId="{73223B99-097B-4DBA-8708-8BA049467534}" type="presParOf" srcId="{6BBFBC04-04D5-42EF-AFEC-25F7ADD9EC7F}" destId="{DD953D95-5808-47FC-95CA-D71D4DD27B24}" srcOrd="2" destOrd="0" presId="urn:microsoft.com/office/officeart/2018/2/layout/IconVerticalSolidList"/>
    <dgm:cxn modelId="{FE461DDF-B8B5-4C51-8DD0-D51613D05B93}" type="presParOf" srcId="{6BBFBC04-04D5-42EF-AFEC-25F7ADD9EC7F}" destId="{D3CE3FDD-A613-4392-8AFB-7F2A37D4BA81}" srcOrd="3" destOrd="0" presId="urn:microsoft.com/office/officeart/2018/2/layout/IconVerticalSolidList"/>
    <dgm:cxn modelId="{EC5A20AD-7DFE-499A-ADEF-0D77616F0A5B}" type="presParOf" srcId="{69175A44-737D-4C00-838F-97F66778C62C}" destId="{218079E8-E032-4B5E-BAD6-1D650426AFB5}" srcOrd="7" destOrd="0" presId="urn:microsoft.com/office/officeart/2018/2/layout/IconVerticalSolidList"/>
    <dgm:cxn modelId="{E713884F-3B4C-48DD-AC59-D60819DEFE96}" type="presParOf" srcId="{69175A44-737D-4C00-838F-97F66778C62C}" destId="{F3F04389-15D1-4E09-9085-67997E8D7457}" srcOrd="8" destOrd="0" presId="urn:microsoft.com/office/officeart/2018/2/layout/IconVerticalSolidList"/>
    <dgm:cxn modelId="{F5FE7A02-4577-4723-BB8C-CC26BDA093E6}" type="presParOf" srcId="{F3F04389-15D1-4E09-9085-67997E8D7457}" destId="{FD742465-411B-4CAD-AEA2-2161C8952084}" srcOrd="0" destOrd="0" presId="urn:microsoft.com/office/officeart/2018/2/layout/IconVerticalSolidList"/>
    <dgm:cxn modelId="{83AB52E9-2BD1-446E-89AA-F7F6B1EB0CBB}" type="presParOf" srcId="{F3F04389-15D1-4E09-9085-67997E8D7457}" destId="{C5DAE486-0CF5-43B3-A676-3F27A64906BE}" srcOrd="1" destOrd="0" presId="urn:microsoft.com/office/officeart/2018/2/layout/IconVerticalSolidList"/>
    <dgm:cxn modelId="{95361D3E-B765-460C-8F38-18CF8D538212}" type="presParOf" srcId="{F3F04389-15D1-4E09-9085-67997E8D7457}" destId="{090EC160-533C-49B3-A32C-3911E8BE58A8}" srcOrd="2" destOrd="0" presId="urn:microsoft.com/office/officeart/2018/2/layout/IconVerticalSolidList"/>
    <dgm:cxn modelId="{C1D806C3-6D9E-42E7-846B-F5224F69BE2C}" type="presParOf" srcId="{F3F04389-15D1-4E09-9085-67997E8D7457}" destId="{524B62E4-C756-41F6-A7DE-4C2DDB137DC3}" srcOrd="3" destOrd="0" presId="urn:microsoft.com/office/officeart/2018/2/layout/IconVerticalSolidList"/>
    <dgm:cxn modelId="{B372D8D3-3160-4AA0-98F2-466C146520E1}" type="presParOf" srcId="{69175A44-737D-4C00-838F-97F66778C62C}" destId="{68B07A4F-7048-43DC-8835-5843B286A2DB}" srcOrd="9" destOrd="0" presId="urn:microsoft.com/office/officeart/2018/2/layout/IconVerticalSolidList"/>
    <dgm:cxn modelId="{B7E2630B-097F-43C4-B5A7-B28E889B0563}" type="presParOf" srcId="{69175A44-737D-4C00-838F-97F66778C62C}" destId="{7DD09B44-6FBA-4C94-9724-D32229EC03DA}" srcOrd="10" destOrd="0" presId="urn:microsoft.com/office/officeart/2018/2/layout/IconVerticalSolidList"/>
    <dgm:cxn modelId="{72AAF639-64D1-4192-AC57-7869E925A5EC}" type="presParOf" srcId="{7DD09B44-6FBA-4C94-9724-D32229EC03DA}" destId="{C7A8DEA1-30EE-4EBF-96FA-1FAF0C3DB208}" srcOrd="0" destOrd="0" presId="urn:microsoft.com/office/officeart/2018/2/layout/IconVerticalSolidList"/>
    <dgm:cxn modelId="{C8A00675-09BC-4592-8590-7E81D978188A}" type="presParOf" srcId="{7DD09B44-6FBA-4C94-9724-D32229EC03DA}" destId="{AF24650E-1772-4602-B895-63D75268801F}" srcOrd="1" destOrd="0" presId="urn:microsoft.com/office/officeart/2018/2/layout/IconVerticalSolidList"/>
    <dgm:cxn modelId="{98C5ABC8-7B94-416D-B39B-55077D6529DE}" type="presParOf" srcId="{7DD09B44-6FBA-4C94-9724-D32229EC03DA}" destId="{AE8B2712-F5A9-47CB-B8BD-CEFA03406C87}" srcOrd="2" destOrd="0" presId="urn:microsoft.com/office/officeart/2018/2/layout/IconVerticalSolidList"/>
    <dgm:cxn modelId="{B0BE3AAC-2258-43DD-9D58-66F09B55384D}" type="presParOf" srcId="{7DD09B44-6FBA-4C94-9724-D32229EC03DA}" destId="{34F8E99D-9502-4084-816C-9B6B7936A96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7D91C1-A112-41C1-9EB1-96B3B894D41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73AEB6E-50C4-44F7-B5A8-D35FDD7AB109}">
      <dgm:prSet/>
      <dgm:spPr/>
      <dgm:t>
        <a:bodyPr/>
        <a:lstStyle/>
        <a:p>
          <a:pPr>
            <a:lnSpc>
              <a:spcPct val="100000"/>
            </a:lnSpc>
          </a:pPr>
          <a:r>
            <a:rPr lang="en-US"/>
            <a:t>4 major areas of checklist</a:t>
          </a:r>
        </a:p>
      </dgm:t>
    </dgm:pt>
    <dgm:pt modelId="{FBFA9461-A11B-44A7-B03F-62EEC204A4E6}" type="parTrans" cxnId="{8561B947-DF91-4731-A51C-D3060E0DFB15}">
      <dgm:prSet/>
      <dgm:spPr/>
      <dgm:t>
        <a:bodyPr/>
        <a:lstStyle/>
        <a:p>
          <a:endParaRPr lang="en-US"/>
        </a:p>
      </dgm:t>
    </dgm:pt>
    <dgm:pt modelId="{053E5B71-A2A9-464B-9F9D-3C0E1013D1A5}" type="sibTrans" cxnId="{8561B947-DF91-4731-A51C-D3060E0DFB15}">
      <dgm:prSet/>
      <dgm:spPr/>
      <dgm:t>
        <a:bodyPr/>
        <a:lstStyle/>
        <a:p>
          <a:endParaRPr lang="en-US"/>
        </a:p>
      </dgm:t>
    </dgm:pt>
    <dgm:pt modelId="{BD09D980-E137-4AB7-84D2-274282E41577}">
      <dgm:prSet/>
      <dgm:spPr/>
      <dgm:t>
        <a:bodyPr/>
        <a:lstStyle/>
        <a:p>
          <a:pPr>
            <a:lnSpc>
              <a:spcPct val="100000"/>
            </a:lnSpc>
          </a:pPr>
          <a:r>
            <a:rPr lang="en-US"/>
            <a:t>Should be broad enough to cover every condition in environment</a:t>
          </a:r>
        </a:p>
      </dgm:t>
    </dgm:pt>
    <dgm:pt modelId="{CD58DFCC-BB7C-48A8-9B3A-C3BB05430699}" type="parTrans" cxnId="{0296903C-C45C-416E-A895-6D226EA165F7}">
      <dgm:prSet/>
      <dgm:spPr/>
      <dgm:t>
        <a:bodyPr/>
        <a:lstStyle/>
        <a:p>
          <a:endParaRPr lang="en-US"/>
        </a:p>
      </dgm:t>
    </dgm:pt>
    <dgm:pt modelId="{D702AC31-5658-43AB-B805-73D707D17B9C}" type="sibTrans" cxnId="{0296903C-C45C-416E-A895-6D226EA165F7}">
      <dgm:prSet/>
      <dgm:spPr/>
      <dgm:t>
        <a:bodyPr/>
        <a:lstStyle/>
        <a:p>
          <a:endParaRPr lang="en-US"/>
        </a:p>
      </dgm:t>
    </dgm:pt>
    <dgm:pt modelId="{C2E82672-1AC2-4303-9CDA-F2139CCD59BE}">
      <dgm:prSet/>
      <dgm:spPr/>
      <dgm:t>
        <a:bodyPr/>
        <a:lstStyle/>
        <a:p>
          <a:pPr>
            <a:lnSpc>
              <a:spcPct val="100000"/>
            </a:lnSpc>
          </a:pPr>
          <a:r>
            <a:rPr lang="en-US"/>
            <a:t>Should be a living document</a:t>
          </a:r>
        </a:p>
      </dgm:t>
    </dgm:pt>
    <dgm:pt modelId="{6F9FB0D7-E42E-46CF-A80B-CC9323E8535D}" type="parTrans" cxnId="{0E5D67C2-F550-4DD8-ACEB-27DD0673CD63}">
      <dgm:prSet/>
      <dgm:spPr/>
      <dgm:t>
        <a:bodyPr/>
        <a:lstStyle/>
        <a:p>
          <a:endParaRPr lang="en-US"/>
        </a:p>
      </dgm:t>
    </dgm:pt>
    <dgm:pt modelId="{3B071BFF-7B3E-454E-9B00-8D785DCDCA20}" type="sibTrans" cxnId="{0E5D67C2-F550-4DD8-ACEB-27DD0673CD63}">
      <dgm:prSet/>
      <dgm:spPr/>
      <dgm:t>
        <a:bodyPr/>
        <a:lstStyle/>
        <a:p>
          <a:endParaRPr lang="en-US"/>
        </a:p>
      </dgm:t>
    </dgm:pt>
    <dgm:pt modelId="{1812FCEE-F99E-4842-8E20-5525A93369AF}">
      <dgm:prSet/>
      <dgm:spPr/>
      <dgm:t>
        <a:bodyPr/>
        <a:lstStyle/>
        <a:p>
          <a:pPr>
            <a:lnSpc>
              <a:spcPct val="100000"/>
            </a:lnSpc>
          </a:pPr>
          <a:r>
            <a:rPr lang="en-US"/>
            <a:t>Should be applicable to single database or all databases on a server</a:t>
          </a:r>
        </a:p>
      </dgm:t>
    </dgm:pt>
    <dgm:pt modelId="{62C58BFA-BEA6-47CC-B008-25F8BFE40EF6}" type="parTrans" cxnId="{06FD5896-32C6-47F9-979D-348A376FF86E}">
      <dgm:prSet/>
      <dgm:spPr/>
      <dgm:t>
        <a:bodyPr/>
        <a:lstStyle/>
        <a:p>
          <a:endParaRPr lang="en-US"/>
        </a:p>
      </dgm:t>
    </dgm:pt>
    <dgm:pt modelId="{CD32801B-DC1B-4760-B851-CD36C8ACF6D0}" type="sibTrans" cxnId="{06FD5896-32C6-47F9-979D-348A376FF86E}">
      <dgm:prSet/>
      <dgm:spPr/>
      <dgm:t>
        <a:bodyPr/>
        <a:lstStyle/>
        <a:p>
          <a:endParaRPr lang="en-US"/>
        </a:p>
      </dgm:t>
    </dgm:pt>
    <dgm:pt modelId="{ABFC2ED3-2C89-4CDE-81D0-23DEE7A8E2F2}" type="pres">
      <dgm:prSet presAssocID="{9B7D91C1-A112-41C1-9EB1-96B3B894D41E}" presName="root" presStyleCnt="0">
        <dgm:presLayoutVars>
          <dgm:dir/>
          <dgm:resizeHandles val="exact"/>
        </dgm:presLayoutVars>
      </dgm:prSet>
      <dgm:spPr/>
    </dgm:pt>
    <dgm:pt modelId="{B94FCA9D-4825-4FA1-9AB9-C780B4FFA6EA}" type="pres">
      <dgm:prSet presAssocID="{273AEB6E-50C4-44F7-B5A8-D35FDD7AB109}" presName="compNode" presStyleCnt="0"/>
      <dgm:spPr/>
    </dgm:pt>
    <dgm:pt modelId="{DE1C3A44-A77C-4B59-9EB2-C65C4A9BD27D}" type="pres">
      <dgm:prSet presAssocID="{273AEB6E-50C4-44F7-B5A8-D35FDD7AB109}" presName="bgRect" presStyleLbl="bgShp" presStyleIdx="0" presStyleCnt="4"/>
      <dgm:spPr/>
    </dgm:pt>
    <dgm:pt modelId="{D11A310F-9B2E-4F0F-8AE1-AD148D6B5A5A}" type="pres">
      <dgm:prSet presAssocID="{273AEB6E-50C4-44F7-B5A8-D35FDD7AB10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3EDBCAA4-3215-4FEB-B589-28950C1FFF5C}" type="pres">
      <dgm:prSet presAssocID="{273AEB6E-50C4-44F7-B5A8-D35FDD7AB109}" presName="spaceRect" presStyleCnt="0"/>
      <dgm:spPr/>
    </dgm:pt>
    <dgm:pt modelId="{512EE63A-256D-4B3C-BA6E-7933519AB204}" type="pres">
      <dgm:prSet presAssocID="{273AEB6E-50C4-44F7-B5A8-D35FDD7AB109}" presName="parTx" presStyleLbl="revTx" presStyleIdx="0" presStyleCnt="4">
        <dgm:presLayoutVars>
          <dgm:chMax val="0"/>
          <dgm:chPref val="0"/>
        </dgm:presLayoutVars>
      </dgm:prSet>
      <dgm:spPr/>
    </dgm:pt>
    <dgm:pt modelId="{18657E48-5023-40D8-AC1F-15E80D8F1C8D}" type="pres">
      <dgm:prSet presAssocID="{053E5B71-A2A9-464B-9F9D-3C0E1013D1A5}" presName="sibTrans" presStyleCnt="0"/>
      <dgm:spPr/>
    </dgm:pt>
    <dgm:pt modelId="{9007E7DD-7E36-4B0D-8F56-F8072E4134D9}" type="pres">
      <dgm:prSet presAssocID="{BD09D980-E137-4AB7-84D2-274282E41577}" presName="compNode" presStyleCnt="0"/>
      <dgm:spPr/>
    </dgm:pt>
    <dgm:pt modelId="{863AA0A0-6E55-4D08-AA4C-E59BD22DF374}" type="pres">
      <dgm:prSet presAssocID="{BD09D980-E137-4AB7-84D2-274282E41577}" presName="bgRect" presStyleLbl="bgShp" presStyleIdx="1" presStyleCnt="4"/>
      <dgm:spPr/>
    </dgm:pt>
    <dgm:pt modelId="{1A91338F-A91C-42AF-B218-2A92BE51DE57}" type="pres">
      <dgm:prSet presAssocID="{BD09D980-E137-4AB7-84D2-274282E4157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w"/>
        </a:ext>
      </dgm:extLst>
    </dgm:pt>
    <dgm:pt modelId="{6C9A2D8D-DE15-4CF1-B90F-4F7C88C16665}" type="pres">
      <dgm:prSet presAssocID="{BD09D980-E137-4AB7-84D2-274282E41577}" presName="spaceRect" presStyleCnt="0"/>
      <dgm:spPr/>
    </dgm:pt>
    <dgm:pt modelId="{5116F969-1E82-458D-9DBC-F8F8466C4B93}" type="pres">
      <dgm:prSet presAssocID="{BD09D980-E137-4AB7-84D2-274282E41577}" presName="parTx" presStyleLbl="revTx" presStyleIdx="1" presStyleCnt="4">
        <dgm:presLayoutVars>
          <dgm:chMax val="0"/>
          <dgm:chPref val="0"/>
        </dgm:presLayoutVars>
      </dgm:prSet>
      <dgm:spPr/>
    </dgm:pt>
    <dgm:pt modelId="{B094FDCF-9CF6-4560-834B-755C27743A13}" type="pres">
      <dgm:prSet presAssocID="{D702AC31-5658-43AB-B805-73D707D17B9C}" presName="sibTrans" presStyleCnt="0"/>
      <dgm:spPr/>
    </dgm:pt>
    <dgm:pt modelId="{31DDCEEA-6BC9-4CE0-83F3-2BF6A7DEBCC0}" type="pres">
      <dgm:prSet presAssocID="{C2E82672-1AC2-4303-9CDA-F2139CCD59BE}" presName="compNode" presStyleCnt="0"/>
      <dgm:spPr/>
    </dgm:pt>
    <dgm:pt modelId="{8F5E92C4-9858-4250-B0BA-2C0F988F03A5}" type="pres">
      <dgm:prSet presAssocID="{C2E82672-1AC2-4303-9CDA-F2139CCD59BE}" presName="bgRect" presStyleLbl="bgShp" presStyleIdx="2" presStyleCnt="4"/>
      <dgm:spPr/>
    </dgm:pt>
    <dgm:pt modelId="{7617B6A9-B41A-495E-A418-E90073D67F98}" type="pres">
      <dgm:prSet presAssocID="{C2E82672-1AC2-4303-9CDA-F2139CCD59B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78E8AE34-99E6-43D8-B2BB-16D5145CB224}" type="pres">
      <dgm:prSet presAssocID="{C2E82672-1AC2-4303-9CDA-F2139CCD59BE}" presName="spaceRect" presStyleCnt="0"/>
      <dgm:spPr/>
    </dgm:pt>
    <dgm:pt modelId="{75101034-43DF-4A61-80EF-EF050D56AF4E}" type="pres">
      <dgm:prSet presAssocID="{C2E82672-1AC2-4303-9CDA-F2139CCD59BE}" presName="parTx" presStyleLbl="revTx" presStyleIdx="2" presStyleCnt="4">
        <dgm:presLayoutVars>
          <dgm:chMax val="0"/>
          <dgm:chPref val="0"/>
        </dgm:presLayoutVars>
      </dgm:prSet>
      <dgm:spPr/>
    </dgm:pt>
    <dgm:pt modelId="{BC565A31-3F9B-439F-9BD5-75FA3184B5D0}" type="pres">
      <dgm:prSet presAssocID="{3B071BFF-7B3E-454E-9B00-8D785DCDCA20}" presName="sibTrans" presStyleCnt="0"/>
      <dgm:spPr/>
    </dgm:pt>
    <dgm:pt modelId="{8D63DF33-5C1D-464C-B958-422487432738}" type="pres">
      <dgm:prSet presAssocID="{1812FCEE-F99E-4842-8E20-5525A93369AF}" presName="compNode" presStyleCnt="0"/>
      <dgm:spPr/>
    </dgm:pt>
    <dgm:pt modelId="{05D33CF1-A90B-4A78-9E34-D7B11D6426F9}" type="pres">
      <dgm:prSet presAssocID="{1812FCEE-F99E-4842-8E20-5525A93369AF}" presName="bgRect" presStyleLbl="bgShp" presStyleIdx="3" presStyleCnt="4"/>
      <dgm:spPr/>
    </dgm:pt>
    <dgm:pt modelId="{59CDD844-C516-414B-A33C-8F4514C0F361}" type="pres">
      <dgm:prSet presAssocID="{1812FCEE-F99E-4842-8E20-5525A93369A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769150EE-9EDB-4FDA-8397-8827946A3731}" type="pres">
      <dgm:prSet presAssocID="{1812FCEE-F99E-4842-8E20-5525A93369AF}" presName="spaceRect" presStyleCnt="0"/>
      <dgm:spPr/>
    </dgm:pt>
    <dgm:pt modelId="{10018B3A-0027-4066-9F47-FC7DB2BF1901}" type="pres">
      <dgm:prSet presAssocID="{1812FCEE-F99E-4842-8E20-5525A93369AF}" presName="parTx" presStyleLbl="revTx" presStyleIdx="3" presStyleCnt="4">
        <dgm:presLayoutVars>
          <dgm:chMax val="0"/>
          <dgm:chPref val="0"/>
        </dgm:presLayoutVars>
      </dgm:prSet>
      <dgm:spPr/>
    </dgm:pt>
  </dgm:ptLst>
  <dgm:cxnLst>
    <dgm:cxn modelId="{3EAA3F17-A78F-41DE-8FD4-4D7A4F871E53}" type="presOf" srcId="{9B7D91C1-A112-41C1-9EB1-96B3B894D41E}" destId="{ABFC2ED3-2C89-4CDE-81D0-23DEE7A8E2F2}" srcOrd="0" destOrd="0" presId="urn:microsoft.com/office/officeart/2018/2/layout/IconVerticalSolidList"/>
    <dgm:cxn modelId="{0296903C-C45C-416E-A895-6D226EA165F7}" srcId="{9B7D91C1-A112-41C1-9EB1-96B3B894D41E}" destId="{BD09D980-E137-4AB7-84D2-274282E41577}" srcOrd="1" destOrd="0" parTransId="{CD58DFCC-BB7C-48A8-9B3A-C3BB05430699}" sibTransId="{D702AC31-5658-43AB-B805-73D707D17B9C}"/>
    <dgm:cxn modelId="{D30C8041-E9F7-4B3C-9956-BF9E5F203275}" type="presOf" srcId="{C2E82672-1AC2-4303-9CDA-F2139CCD59BE}" destId="{75101034-43DF-4A61-80EF-EF050D56AF4E}" srcOrd="0" destOrd="0" presId="urn:microsoft.com/office/officeart/2018/2/layout/IconVerticalSolidList"/>
    <dgm:cxn modelId="{8561B947-DF91-4731-A51C-D3060E0DFB15}" srcId="{9B7D91C1-A112-41C1-9EB1-96B3B894D41E}" destId="{273AEB6E-50C4-44F7-B5A8-D35FDD7AB109}" srcOrd="0" destOrd="0" parTransId="{FBFA9461-A11B-44A7-B03F-62EEC204A4E6}" sibTransId="{053E5B71-A2A9-464B-9F9D-3C0E1013D1A5}"/>
    <dgm:cxn modelId="{8318638F-4A00-40E6-AFFF-26E07C6F25C1}" type="presOf" srcId="{273AEB6E-50C4-44F7-B5A8-D35FDD7AB109}" destId="{512EE63A-256D-4B3C-BA6E-7933519AB204}" srcOrd="0" destOrd="0" presId="urn:microsoft.com/office/officeart/2018/2/layout/IconVerticalSolidList"/>
    <dgm:cxn modelId="{06FD5896-32C6-47F9-979D-348A376FF86E}" srcId="{9B7D91C1-A112-41C1-9EB1-96B3B894D41E}" destId="{1812FCEE-F99E-4842-8E20-5525A93369AF}" srcOrd="3" destOrd="0" parTransId="{62C58BFA-BEA6-47CC-B008-25F8BFE40EF6}" sibTransId="{CD32801B-DC1B-4760-B851-CD36C8ACF6D0}"/>
    <dgm:cxn modelId="{0E5D67C2-F550-4DD8-ACEB-27DD0673CD63}" srcId="{9B7D91C1-A112-41C1-9EB1-96B3B894D41E}" destId="{C2E82672-1AC2-4303-9CDA-F2139CCD59BE}" srcOrd="2" destOrd="0" parTransId="{6F9FB0D7-E42E-46CF-A80B-CC9323E8535D}" sibTransId="{3B071BFF-7B3E-454E-9B00-8D785DCDCA20}"/>
    <dgm:cxn modelId="{730B44E2-7024-471F-A086-43816AC32C33}" type="presOf" srcId="{BD09D980-E137-4AB7-84D2-274282E41577}" destId="{5116F969-1E82-458D-9DBC-F8F8466C4B93}" srcOrd="0" destOrd="0" presId="urn:microsoft.com/office/officeart/2018/2/layout/IconVerticalSolidList"/>
    <dgm:cxn modelId="{612837EB-3434-4622-BF62-055C15DAC285}" type="presOf" srcId="{1812FCEE-F99E-4842-8E20-5525A93369AF}" destId="{10018B3A-0027-4066-9F47-FC7DB2BF1901}" srcOrd="0" destOrd="0" presId="urn:microsoft.com/office/officeart/2018/2/layout/IconVerticalSolidList"/>
    <dgm:cxn modelId="{8008E9E2-2254-419C-9B70-A0EB4A542D6F}" type="presParOf" srcId="{ABFC2ED3-2C89-4CDE-81D0-23DEE7A8E2F2}" destId="{B94FCA9D-4825-4FA1-9AB9-C780B4FFA6EA}" srcOrd="0" destOrd="0" presId="urn:microsoft.com/office/officeart/2018/2/layout/IconVerticalSolidList"/>
    <dgm:cxn modelId="{BE8F804D-8FF6-48D9-8FF3-74AE40CC8180}" type="presParOf" srcId="{B94FCA9D-4825-4FA1-9AB9-C780B4FFA6EA}" destId="{DE1C3A44-A77C-4B59-9EB2-C65C4A9BD27D}" srcOrd="0" destOrd="0" presId="urn:microsoft.com/office/officeart/2018/2/layout/IconVerticalSolidList"/>
    <dgm:cxn modelId="{44AB06EB-E7B5-4169-BF26-7777CBF16E04}" type="presParOf" srcId="{B94FCA9D-4825-4FA1-9AB9-C780B4FFA6EA}" destId="{D11A310F-9B2E-4F0F-8AE1-AD148D6B5A5A}" srcOrd="1" destOrd="0" presId="urn:microsoft.com/office/officeart/2018/2/layout/IconVerticalSolidList"/>
    <dgm:cxn modelId="{EF0AAAB3-7F60-4DCC-A4A8-D361F14A2EB4}" type="presParOf" srcId="{B94FCA9D-4825-4FA1-9AB9-C780B4FFA6EA}" destId="{3EDBCAA4-3215-4FEB-B589-28950C1FFF5C}" srcOrd="2" destOrd="0" presId="urn:microsoft.com/office/officeart/2018/2/layout/IconVerticalSolidList"/>
    <dgm:cxn modelId="{F2B11954-AB7A-47C1-A597-095371805176}" type="presParOf" srcId="{B94FCA9D-4825-4FA1-9AB9-C780B4FFA6EA}" destId="{512EE63A-256D-4B3C-BA6E-7933519AB204}" srcOrd="3" destOrd="0" presId="urn:microsoft.com/office/officeart/2018/2/layout/IconVerticalSolidList"/>
    <dgm:cxn modelId="{31AA5294-CEF5-4FB5-9A5D-06FAC88A360A}" type="presParOf" srcId="{ABFC2ED3-2C89-4CDE-81D0-23DEE7A8E2F2}" destId="{18657E48-5023-40D8-AC1F-15E80D8F1C8D}" srcOrd="1" destOrd="0" presId="urn:microsoft.com/office/officeart/2018/2/layout/IconVerticalSolidList"/>
    <dgm:cxn modelId="{608495AB-D255-4E2B-B86A-CEE7395140BC}" type="presParOf" srcId="{ABFC2ED3-2C89-4CDE-81D0-23DEE7A8E2F2}" destId="{9007E7DD-7E36-4B0D-8F56-F8072E4134D9}" srcOrd="2" destOrd="0" presId="urn:microsoft.com/office/officeart/2018/2/layout/IconVerticalSolidList"/>
    <dgm:cxn modelId="{980D837C-A588-4116-80AB-1A870746C7AE}" type="presParOf" srcId="{9007E7DD-7E36-4B0D-8F56-F8072E4134D9}" destId="{863AA0A0-6E55-4D08-AA4C-E59BD22DF374}" srcOrd="0" destOrd="0" presId="urn:microsoft.com/office/officeart/2018/2/layout/IconVerticalSolidList"/>
    <dgm:cxn modelId="{D95C7D11-9076-4534-85DE-D2ABFEEAC82C}" type="presParOf" srcId="{9007E7DD-7E36-4B0D-8F56-F8072E4134D9}" destId="{1A91338F-A91C-42AF-B218-2A92BE51DE57}" srcOrd="1" destOrd="0" presId="urn:microsoft.com/office/officeart/2018/2/layout/IconVerticalSolidList"/>
    <dgm:cxn modelId="{66C613CB-F04C-495A-8589-09DE47BCA0BE}" type="presParOf" srcId="{9007E7DD-7E36-4B0D-8F56-F8072E4134D9}" destId="{6C9A2D8D-DE15-4CF1-B90F-4F7C88C16665}" srcOrd="2" destOrd="0" presId="urn:microsoft.com/office/officeart/2018/2/layout/IconVerticalSolidList"/>
    <dgm:cxn modelId="{DE262930-6535-47D9-8CFE-98A2532CD999}" type="presParOf" srcId="{9007E7DD-7E36-4B0D-8F56-F8072E4134D9}" destId="{5116F969-1E82-458D-9DBC-F8F8466C4B93}" srcOrd="3" destOrd="0" presId="urn:microsoft.com/office/officeart/2018/2/layout/IconVerticalSolidList"/>
    <dgm:cxn modelId="{AC25D9B1-5AA2-4170-8A31-B172DD574623}" type="presParOf" srcId="{ABFC2ED3-2C89-4CDE-81D0-23DEE7A8E2F2}" destId="{B094FDCF-9CF6-4560-834B-755C27743A13}" srcOrd="3" destOrd="0" presId="urn:microsoft.com/office/officeart/2018/2/layout/IconVerticalSolidList"/>
    <dgm:cxn modelId="{A9414CB5-2981-4F1E-A21E-F7CA80E68F18}" type="presParOf" srcId="{ABFC2ED3-2C89-4CDE-81D0-23DEE7A8E2F2}" destId="{31DDCEEA-6BC9-4CE0-83F3-2BF6A7DEBCC0}" srcOrd="4" destOrd="0" presId="urn:microsoft.com/office/officeart/2018/2/layout/IconVerticalSolidList"/>
    <dgm:cxn modelId="{FFF81B53-B48A-4424-977A-3C9835A89EC3}" type="presParOf" srcId="{31DDCEEA-6BC9-4CE0-83F3-2BF6A7DEBCC0}" destId="{8F5E92C4-9858-4250-B0BA-2C0F988F03A5}" srcOrd="0" destOrd="0" presId="urn:microsoft.com/office/officeart/2018/2/layout/IconVerticalSolidList"/>
    <dgm:cxn modelId="{9915FF1D-0865-4F1F-BE37-B2CB2F0A2A31}" type="presParOf" srcId="{31DDCEEA-6BC9-4CE0-83F3-2BF6A7DEBCC0}" destId="{7617B6A9-B41A-495E-A418-E90073D67F98}" srcOrd="1" destOrd="0" presId="urn:microsoft.com/office/officeart/2018/2/layout/IconVerticalSolidList"/>
    <dgm:cxn modelId="{50992E7A-1116-4D00-ABF7-43DEF75F4000}" type="presParOf" srcId="{31DDCEEA-6BC9-4CE0-83F3-2BF6A7DEBCC0}" destId="{78E8AE34-99E6-43D8-B2BB-16D5145CB224}" srcOrd="2" destOrd="0" presId="urn:microsoft.com/office/officeart/2018/2/layout/IconVerticalSolidList"/>
    <dgm:cxn modelId="{4E002BEC-5AB4-493C-A82F-40904EA66AB0}" type="presParOf" srcId="{31DDCEEA-6BC9-4CE0-83F3-2BF6A7DEBCC0}" destId="{75101034-43DF-4A61-80EF-EF050D56AF4E}" srcOrd="3" destOrd="0" presId="urn:microsoft.com/office/officeart/2018/2/layout/IconVerticalSolidList"/>
    <dgm:cxn modelId="{3429CD5C-6549-47BD-A884-0C008FAB2F53}" type="presParOf" srcId="{ABFC2ED3-2C89-4CDE-81D0-23DEE7A8E2F2}" destId="{BC565A31-3F9B-439F-9BD5-75FA3184B5D0}" srcOrd="5" destOrd="0" presId="urn:microsoft.com/office/officeart/2018/2/layout/IconVerticalSolidList"/>
    <dgm:cxn modelId="{BE8E98DA-9EDD-4C49-83BD-BED9CF9505D2}" type="presParOf" srcId="{ABFC2ED3-2C89-4CDE-81D0-23DEE7A8E2F2}" destId="{8D63DF33-5C1D-464C-B958-422487432738}" srcOrd="6" destOrd="0" presId="urn:microsoft.com/office/officeart/2018/2/layout/IconVerticalSolidList"/>
    <dgm:cxn modelId="{74055866-A70F-4B12-A7D0-A27FB327BADA}" type="presParOf" srcId="{8D63DF33-5C1D-464C-B958-422487432738}" destId="{05D33CF1-A90B-4A78-9E34-D7B11D6426F9}" srcOrd="0" destOrd="0" presId="urn:microsoft.com/office/officeart/2018/2/layout/IconVerticalSolidList"/>
    <dgm:cxn modelId="{607EF594-F6A1-4AC8-A97C-353B977D108E}" type="presParOf" srcId="{8D63DF33-5C1D-464C-B958-422487432738}" destId="{59CDD844-C516-414B-A33C-8F4514C0F361}" srcOrd="1" destOrd="0" presId="urn:microsoft.com/office/officeart/2018/2/layout/IconVerticalSolidList"/>
    <dgm:cxn modelId="{199CB259-A700-41E8-ABEF-F9E3C37C7B80}" type="presParOf" srcId="{8D63DF33-5C1D-464C-B958-422487432738}" destId="{769150EE-9EDB-4FDA-8397-8827946A3731}" srcOrd="2" destOrd="0" presId="urn:microsoft.com/office/officeart/2018/2/layout/IconVerticalSolidList"/>
    <dgm:cxn modelId="{02A9BB4F-EAF3-41AF-B990-DD5ACF79168A}" type="presParOf" srcId="{8D63DF33-5C1D-464C-B958-422487432738}" destId="{10018B3A-0027-4066-9F47-FC7DB2BF190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F86A13-1A2B-4B56-9B10-1466CAA42CB1}" type="doc">
      <dgm:prSet loTypeId="urn:microsoft.com/office/officeart/2005/8/layout/chevron1" loCatId="process" qsTypeId="urn:microsoft.com/office/officeart/2005/8/quickstyle/simple1" qsCatId="simple" csTypeId="urn:microsoft.com/office/officeart/2005/8/colors/accent2_4" csCatId="accent2"/>
      <dgm:spPr/>
      <dgm:t>
        <a:bodyPr/>
        <a:lstStyle/>
        <a:p>
          <a:endParaRPr lang="en-US"/>
        </a:p>
      </dgm:t>
    </dgm:pt>
    <dgm:pt modelId="{AC8616F3-DD06-4D64-948C-322715938B7F}">
      <dgm:prSet/>
      <dgm:spPr/>
      <dgm:t>
        <a:bodyPr/>
        <a:lstStyle/>
        <a:p>
          <a:r>
            <a:rPr lang="en-US"/>
            <a:t>Discovery</a:t>
          </a:r>
        </a:p>
      </dgm:t>
    </dgm:pt>
    <dgm:pt modelId="{9AA277D3-5F50-4A47-910F-75961EB9C34B}" type="parTrans" cxnId="{4A3B2962-0EE5-48AF-89D5-1AE1D8959161}">
      <dgm:prSet/>
      <dgm:spPr/>
      <dgm:t>
        <a:bodyPr/>
        <a:lstStyle/>
        <a:p>
          <a:endParaRPr lang="en-US"/>
        </a:p>
      </dgm:t>
    </dgm:pt>
    <dgm:pt modelId="{BF59AA76-D50F-4A6C-8052-2F0CFA33B981}" type="sibTrans" cxnId="{4A3B2962-0EE5-48AF-89D5-1AE1D8959161}">
      <dgm:prSet/>
      <dgm:spPr/>
      <dgm:t>
        <a:bodyPr/>
        <a:lstStyle/>
        <a:p>
          <a:endParaRPr lang="en-US"/>
        </a:p>
      </dgm:t>
    </dgm:pt>
    <dgm:pt modelId="{E0C8CF45-26F0-4F5C-9001-BC666F0B8C41}">
      <dgm:prSet/>
      <dgm:spPr/>
      <dgm:t>
        <a:bodyPr/>
        <a:lstStyle/>
        <a:p>
          <a:r>
            <a:rPr lang="en-US"/>
            <a:t>Migration Preparation</a:t>
          </a:r>
        </a:p>
      </dgm:t>
    </dgm:pt>
    <dgm:pt modelId="{497A0D8A-ADA6-40D9-AD8A-52107E499343}" type="parTrans" cxnId="{D406CF28-90AF-4717-9C9B-C39A0ED748C5}">
      <dgm:prSet/>
      <dgm:spPr/>
      <dgm:t>
        <a:bodyPr/>
        <a:lstStyle/>
        <a:p>
          <a:endParaRPr lang="en-US"/>
        </a:p>
      </dgm:t>
    </dgm:pt>
    <dgm:pt modelId="{635DAF78-A934-400D-8D13-63587D093FC8}" type="sibTrans" cxnId="{D406CF28-90AF-4717-9C9B-C39A0ED748C5}">
      <dgm:prSet/>
      <dgm:spPr/>
      <dgm:t>
        <a:bodyPr/>
        <a:lstStyle/>
        <a:p>
          <a:endParaRPr lang="en-US"/>
        </a:p>
      </dgm:t>
    </dgm:pt>
    <dgm:pt modelId="{AF3025E0-6B95-4094-8742-E6287D76ABA1}">
      <dgm:prSet/>
      <dgm:spPr/>
      <dgm:t>
        <a:bodyPr/>
        <a:lstStyle/>
        <a:p>
          <a:r>
            <a:rPr lang="en-US"/>
            <a:t>Migration Week</a:t>
          </a:r>
        </a:p>
      </dgm:t>
    </dgm:pt>
    <dgm:pt modelId="{B4A1172D-0143-4B80-AE21-DBD9149FBE08}" type="parTrans" cxnId="{F627E6B8-C862-47F4-ADD1-131DAA5ED219}">
      <dgm:prSet/>
      <dgm:spPr/>
      <dgm:t>
        <a:bodyPr/>
        <a:lstStyle/>
        <a:p>
          <a:endParaRPr lang="en-US"/>
        </a:p>
      </dgm:t>
    </dgm:pt>
    <dgm:pt modelId="{0B91178C-7505-4949-88B0-53CA47D3B222}" type="sibTrans" cxnId="{F627E6B8-C862-47F4-ADD1-131DAA5ED219}">
      <dgm:prSet/>
      <dgm:spPr/>
      <dgm:t>
        <a:bodyPr/>
        <a:lstStyle/>
        <a:p>
          <a:endParaRPr lang="en-US"/>
        </a:p>
      </dgm:t>
    </dgm:pt>
    <dgm:pt modelId="{8521C1F6-A2E7-4143-B2E3-D0FB8441B1F3}">
      <dgm:prSet/>
      <dgm:spPr/>
      <dgm:t>
        <a:bodyPr/>
        <a:lstStyle/>
        <a:p>
          <a:r>
            <a:rPr lang="en-US"/>
            <a:t>Migration Day</a:t>
          </a:r>
        </a:p>
      </dgm:t>
    </dgm:pt>
    <dgm:pt modelId="{43E533EF-BE34-4CD4-9BEC-96B04762705F}" type="parTrans" cxnId="{9254E280-2A70-4EB4-9EB5-04FAF8F6E8E5}">
      <dgm:prSet/>
      <dgm:spPr/>
      <dgm:t>
        <a:bodyPr/>
        <a:lstStyle/>
        <a:p>
          <a:endParaRPr lang="en-US"/>
        </a:p>
      </dgm:t>
    </dgm:pt>
    <dgm:pt modelId="{1E0CD450-013A-4887-B520-42EAA4A4AF38}" type="sibTrans" cxnId="{9254E280-2A70-4EB4-9EB5-04FAF8F6E8E5}">
      <dgm:prSet/>
      <dgm:spPr/>
      <dgm:t>
        <a:bodyPr/>
        <a:lstStyle/>
        <a:p>
          <a:endParaRPr lang="en-US"/>
        </a:p>
      </dgm:t>
    </dgm:pt>
    <dgm:pt modelId="{E2B2DE1E-57A5-4472-9460-06619CF8C898}" type="pres">
      <dgm:prSet presAssocID="{5CF86A13-1A2B-4B56-9B10-1466CAA42CB1}" presName="Name0" presStyleCnt="0">
        <dgm:presLayoutVars>
          <dgm:dir/>
          <dgm:animLvl val="lvl"/>
          <dgm:resizeHandles val="exact"/>
        </dgm:presLayoutVars>
      </dgm:prSet>
      <dgm:spPr/>
    </dgm:pt>
    <dgm:pt modelId="{46F08470-5EFA-4C47-A8F5-A923AC4B92C4}" type="pres">
      <dgm:prSet presAssocID="{AC8616F3-DD06-4D64-948C-322715938B7F}" presName="parTxOnly" presStyleLbl="node1" presStyleIdx="0" presStyleCnt="4">
        <dgm:presLayoutVars>
          <dgm:chMax val="0"/>
          <dgm:chPref val="0"/>
          <dgm:bulletEnabled val="1"/>
        </dgm:presLayoutVars>
      </dgm:prSet>
      <dgm:spPr/>
    </dgm:pt>
    <dgm:pt modelId="{B11F1A96-DF4C-4FC6-9815-32C2BD1DE9F7}" type="pres">
      <dgm:prSet presAssocID="{BF59AA76-D50F-4A6C-8052-2F0CFA33B981}" presName="parTxOnlySpace" presStyleCnt="0"/>
      <dgm:spPr/>
    </dgm:pt>
    <dgm:pt modelId="{AAADBF9D-FCF6-4BFB-87CF-2130BB9F3AB8}" type="pres">
      <dgm:prSet presAssocID="{E0C8CF45-26F0-4F5C-9001-BC666F0B8C41}" presName="parTxOnly" presStyleLbl="node1" presStyleIdx="1" presStyleCnt="4">
        <dgm:presLayoutVars>
          <dgm:chMax val="0"/>
          <dgm:chPref val="0"/>
          <dgm:bulletEnabled val="1"/>
        </dgm:presLayoutVars>
      </dgm:prSet>
      <dgm:spPr/>
    </dgm:pt>
    <dgm:pt modelId="{BE74379D-6A1D-413C-A9B3-E7B94DB0BAB0}" type="pres">
      <dgm:prSet presAssocID="{635DAF78-A934-400D-8D13-63587D093FC8}" presName="parTxOnlySpace" presStyleCnt="0"/>
      <dgm:spPr/>
    </dgm:pt>
    <dgm:pt modelId="{B585A72A-798D-41B7-B94E-5A593037AE59}" type="pres">
      <dgm:prSet presAssocID="{AF3025E0-6B95-4094-8742-E6287D76ABA1}" presName="parTxOnly" presStyleLbl="node1" presStyleIdx="2" presStyleCnt="4">
        <dgm:presLayoutVars>
          <dgm:chMax val="0"/>
          <dgm:chPref val="0"/>
          <dgm:bulletEnabled val="1"/>
        </dgm:presLayoutVars>
      </dgm:prSet>
      <dgm:spPr/>
    </dgm:pt>
    <dgm:pt modelId="{71941D17-2E72-4F62-B762-396334CF4FE1}" type="pres">
      <dgm:prSet presAssocID="{0B91178C-7505-4949-88B0-53CA47D3B222}" presName="parTxOnlySpace" presStyleCnt="0"/>
      <dgm:spPr/>
    </dgm:pt>
    <dgm:pt modelId="{18CAE2D1-2B96-4247-9148-D4EA8EF9F9E2}" type="pres">
      <dgm:prSet presAssocID="{8521C1F6-A2E7-4143-B2E3-D0FB8441B1F3}" presName="parTxOnly" presStyleLbl="node1" presStyleIdx="3" presStyleCnt="4">
        <dgm:presLayoutVars>
          <dgm:chMax val="0"/>
          <dgm:chPref val="0"/>
          <dgm:bulletEnabled val="1"/>
        </dgm:presLayoutVars>
      </dgm:prSet>
      <dgm:spPr/>
    </dgm:pt>
  </dgm:ptLst>
  <dgm:cxnLst>
    <dgm:cxn modelId="{D406CF28-90AF-4717-9C9B-C39A0ED748C5}" srcId="{5CF86A13-1A2B-4B56-9B10-1466CAA42CB1}" destId="{E0C8CF45-26F0-4F5C-9001-BC666F0B8C41}" srcOrd="1" destOrd="0" parTransId="{497A0D8A-ADA6-40D9-AD8A-52107E499343}" sibTransId="{635DAF78-A934-400D-8D13-63587D093FC8}"/>
    <dgm:cxn modelId="{4A3B2962-0EE5-48AF-89D5-1AE1D8959161}" srcId="{5CF86A13-1A2B-4B56-9B10-1466CAA42CB1}" destId="{AC8616F3-DD06-4D64-948C-322715938B7F}" srcOrd="0" destOrd="0" parTransId="{9AA277D3-5F50-4A47-910F-75961EB9C34B}" sibTransId="{BF59AA76-D50F-4A6C-8052-2F0CFA33B981}"/>
    <dgm:cxn modelId="{74A5E555-BC77-4D51-90A0-45E8EA4F4502}" type="presOf" srcId="{5CF86A13-1A2B-4B56-9B10-1466CAA42CB1}" destId="{E2B2DE1E-57A5-4472-9460-06619CF8C898}" srcOrd="0" destOrd="0" presId="urn:microsoft.com/office/officeart/2005/8/layout/chevron1"/>
    <dgm:cxn modelId="{7B477B76-F7D5-4893-80B2-060269DF6D14}" type="presOf" srcId="{AC8616F3-DD06-4D64-948C-322715938B7F}" destId="{46F08470-5EFA-4C47-A8F5-A923AC4B92C4}" srcOrd="0" destOrd="0" presId="urn:microsoft.com/office/officeart/2005/8/layout/chevron1"/>
    <dgm:cxn modelId="{9254E280-2A70-4EB4-9EB5-04FAF8F6E8E5}" srcId="{5CF86A13-1A2B-4B56-9B10-1466CAA42CB1}" destId="{8521C1F6-A2E7-4143-B2E3-D0FB8441B1F3}" srcOrd="3" destOrd="0" parTransId="{43E533EF-BE34-4CD4-9BEC-96B04762705F}" sibTransId="{1E0CD450-013A-4887-B520-42EAA4A4AF38}"/>
    <dgm:cxn modelId="{F0427C89-119A-40E0-9307-85482F81838C}" type="presOf" srcId="{E0C8CF45-26F0-4F5C-9001-BC666F0B8C41}" destId="{AAADBF9D-FCF6-4BFB-87CF-2130BB9F3AB8}" srcOrd="0" destOrd="0" presId="urn:microsoft.com/office/officeart/2005/8/layout/chevron1"/>
    <dgm:cxn modelId="{F627E6B8-C862-47F4-ADD1-131DAA5ED219}" srcId="{5CF86A13-1A2B-4B56-9B10-1466CAA42CB1}" destId="{AF3025E0-6B95-4094-8742-E6287D76ABA1}" srcOrd="2" destOrd="0" parTransId="{B4A1172D-0143-4B80-AE21-DBD9149FBE08}" sibTransId="{0B91178C-7505-4949-88B0-53CA47D3B222}"/>
    <dgm:cxn modelId="{B95F3ACA-94AC-42ED-BAA5-1257DC7027D4}" type="presOf" srcId="{AF3025E0-6B95-4094-8742-E6287D76ABA1}" destId="{B585A72A-798D-41B7-B94E-5A593037AE59}" srcOrd="0" destOrd="0" presId="urn:microsoft.com/office/officeart/2005/8/layout/chevron1"/>
    <dgm:cxn modelId="{5B2AB5DC-FB08-410D-9184-3C884B1B76E8}" type="presOf" srcId="{8521C1F6-A2E7-4143-B2E3-D0FB8441B1F3}" destId="{18CAE2D1-2B96-4247-9148-D4EA8EF9F9E2}" srcOrd="0" destOrd="0" presId="urn:microsoft.com/office/officeart/2005/8/layout/chevron1"/>
    <dgm:cxn modelId="{C7C0743D-414D-4D8B-B22E-2BF05C8C39BD}" type="presParOf" srcId="{E2B2DE1E-57A5-4472-9460-06619CF8C898}" destId="{46F08470-5EFA-4C47-A8F5-A923AC4B92C4}" srcOrd="0" destOrd="0" presId="urn:microsoft.com/office/officeart/2005/8/layout/chevron1"/>
    <dgm:cxn modelId="{36613EE5-BAA9-4BDE-BFC4-0C65D559C0A1}" type="presParOf" srcId="{E2B2DE1E-57A5-4472-9460-06619CF8C898}" destId="{B11F1A96-DF4C-4FC6-9815-32C2BD1DE9F7}" srcOrd="1" destOrd="0" presId="urn:microsoft.com/office/officeart/2005/8/layout/chevron1"/>
    <dgm:cxn modelId="{9E9B532F-4EB4-4891-A894-EFBCB091B39F}" type="presParOf" srcId="{E2B2DE1E-57A5-4472-9460-06619CF8C898}" destId="{AAADBF9D-FCF6-4BFB-87CF-2130BB9F3AB8}" srcOrd="2" destOrd="0" presId="urn:microsoft.com/office/officeart/2005/8/layout/chevron1"/>
    <dgm:cxn modelId="{BDADF5FF-25EC-4CA4-A78F-E421AC0BE0BE}" type="presParOf" srcId="{E2B2DE1E-57A5-4472-9460-06619CF8C898}" destId="{BE74379D-6A1D-413C-A9B3-E7B94DB0BAB0}" srcOrd="3" destOrd="0" presId="urn:microsoft.com/office/officeart/2005/8/layout/chevron1"/>
    <dgm:cxn modelId="{7FDCC9BF-C048-4494-BC2E-1B75FEE6FD65}" type="presParOf" srcId="{E2B2DE1E-57A5-4472-9460-06619CF8C898}" destId="{B585A72A-798D-41B7-B94E-5A593037AE59}" srcOrd="4" destOrd="0" presId="urn:microsoft.com/office/officeart/2005/8/layout/chevron1"/>
    <dgm:cxn modelId="{A523E566-58C5-430C-AFF3-093903C8E5A1}" type="presParOf" srcId="{E2B2DE1E-57A5-4472-9460-06619CF8C898}" destId="{71941D17-2E72-4F62-B762-396334CF4FE1}" srcOrd="5" destOrd="0" presId="urn:microsoft.com/office/officeart/2005/8/layout/chevron1"/>
    <dgm:cxn modelId="{998675A6-A1D4-4440-95FD-85CF1F31A132}" type="presParOf" srcId="{E2B2DE1E-57A5-4472-9460-06619CF8C898}" destId="{18CAE2D1-2B96-4247-9148-D4EA8EF9F9E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270C0C-71FA-463B-87B3-0B15C19AB779}">
      <dsp:nvSpPr>
        <dsp:cNvPr id="0" name=""/>
        <dsp:cNvSpPr/>
      </dsp:nvSpPr>
      <dsp:spPr>
        <a:xfrm>
          <a:off x="3453544" y="816209"/>
          <a:ext cx="628528" cy="91440"/>
        </a:xfrm>
        <a:custGeom>
          <a:avLst/>
          <a:gdLst/>
          <a:ahLst/>
          <a:cxnLst/>
          <a:rect l="0" t="0" r="0" b="0"/>
          <a:pathLst>
            <a:path>
              <a:moveTo>
                <a:pt x="0" y="45720"/>
              </a:moveTo>
              <a:lnTo>
                <a:pt x="62852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51329" y="858633"/>
        <a:ext cx="32956" cy="6591"/>
      </dsp:txXfrm>
    </dsp:sp>
    <dsp:sp modelId="{0B069924-E148-42F4-BD39-9D46671D8008}">
      <dsp:nvSpPr>
        <dsp:cNvPr id="0" name=""/>
        <dsp:cNvSpPr/>
      </dsp:nvSpPr>
      <dsp:spPr>
        <a:xfrm>
          <a:off x="589569" y="2197"/>
          <a:ext cx="2865774" cy="1719464"/>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0425" tIns="147401" rIns="140425" bIns="147401" numCol="1" spcCol="1270" anchor="ctr" anchorCtr="0">
          <a:noAutofit/>
        </a:bodyPr>
        <a:lstStyle/>
        <a:p>
          <a:pPr marL="0" lvl="0" indent="0" algn="ctr" defTabSz="1555750">
            <a:lnSpc>
              <a:spcPct val="90000"/>
            </a:lnSpc>
            <a:spcBef>
              <a:spcPct val="0"/>
            </a:spcBef>
            <a:spcAft>
              <a:spcPct val="35000"/>
            </a:spcAft>
            <a:buNone/>
          </a:pPr>
          <a:r>
            <a:rPr lang="en-US" sz="3500" kern="1200"/>
            <a:t>Why migrate?</a:t>
          </a:r>
        </a:p>
      </dsp:txBody>
      <dsp:txXfrm>
        <a:off x="589569" y="2197"/>
        <a:ext cx="2865774" cy="1719464"/>
      </dsp:txXfrm>
    </dsp:sp>
    <dsp:sp modelId="{E178ECA3-7A93-4953-8564-96DD819AAA4D}">
      <dsp:nvSpPr>
        <dsp:cNvPr id="0" name=""/>
        <dsp:cNvSpPr/>
      </dsp:nvSpPr>
      <dsp:spPr>
        <a:xfrm>
          <a:off x="6978446" y="816209"/>
          <a:ext cx="628528" cy="91440"/>
        </a:xfrm>
        <a:custGeom>
          <a:avLst/>
          <a:gdLst/>
          <a:ahLst/>
          <a:cxnLst/>
          <a:rect l="0" t="0" r="0" b="0"/>
          <a:pathLst>
            <a:path>
              <a:moveTo>
                <a:pt x="0" y="45720"/>
              </a:moveTo>
              <a:lnTo>
                <a:pt x="62852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76232" y="858633"/>
        <a:ext cx="32956" cy="6591"/>
      </dsp:txXfrm>
    </dsp:sp>
    <dsp:sp modelId="{0AA34D0E-5721-4FDB-97AF-2305AB3BE80B}">
      <dsp:nvSpPr>
        <dsp:cNvPr id="0" name=""/>
        <dsp:cNvSpPr/>
      </dsp:nvSpPr>
      <dsp:spPr>
        <a:xfrm>
          <a:off x="4114472" y="2197"/>
          <a:ext cx="2865774" cy="1719464"/>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0425" tIns="147401" rIns="140425" bIns="147401" numCol="1" spcCol="1270" anchor="ctr" anchorCtr="0">
          <a:noAutofit/>
        </a:bodyPr>
        <a:lstStyle/>
        <a:p>
          <a:pPr marL="0" lvl="0" indent="0" algn="ctr" defTabSz="1555750">
            <a:lnSpc>
              <a:spcPct val="90000"/>
            </a:lnSpc>
            <a:spcBef>
              <a:spcPct val="0"/>
            </a:spcBef>
            <a:spcAft>
              <a:spcPct val="35000"/>
            </a:spcAft>
            <a:buNone/>
          </a:pPr>
          <a:r>
            <a:rPr lang="en-US" sz="3500" kern="1200"/>
            <a:t>The checklist</a:t>
          </a:r>
        </a:p>
      </dsp:txBody>
      <dsp:txXfrm>
        <a:off x="4114472" y="2197"/>
        <a:ext cx="2865774" cy="1719464"/>
      </dsp:txXfrm>
    </dsp:sp>
    <dsp:sp modelId="{99513E95-3829-4DAD-A377-987A32BA241C}">
      <dsp:nvSpPr>
        <dsp:cNvPr id="0" name=""/>
        <dsp:cNvSpPr/>
      </dsp:nvSpPr>
      <dsp:spPr>
        <a:xfrm>
          <a:off x="2022456" y="1719861"/>
          <a:ext cx="7049805" cy="628528"/>
        </a:xfrm>
        <a:custGeom>
          <a:avLst/>
          <a:gdLst/>
          <a:ahLst/>
          <a:cxnLst/>
          <a:rect l="0" t="0" r="0" b="0"/>
          <a:pathLst>
            <a:path>
              <a:moveTo>
                <a:pt x="7049805" y="0"/>
              </a:moveTo>
              <a:lnTo>
                <a:pt x="7049805" y="331364"/>
              </a:lnTo>
              <a:lnTo>
                <a:pt x="0" y="331364"/>
              </a:lnTo>
              <a:lnTo>
                <a:pt x="0" y="628528"/>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70345" y="2030830"/>
        <a:ext cx="354027" cy="6591"/>
      </dsp:txXfrm>
    </dsp:sp>
    <dsp:sp modelId="{41CE28DE-0C8A-41F7-AFBC-ABEBE0FCBC3F}">
      <dsp:nvSpPr>
        <dsp:cNvPr id="0" name=""/>
        <dsp:cNvSpPr/>
      </dsp:nvSpPr>
      <dsp:spPr>
        <a:xfrm>
          <a:off x="7639374" y="2197"/>
          <a:ext cx="2865774" cy="1719464"/>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0425" tIns="147401" rIns="140425" bIns="147401" numCol="1" spcCol="1270" anchor="ctr" anchorCtr="0">
          <a:noAutofit/>
        </a:bodyPr>
        <a:lstStyle/>
        <a:p>
          <a:pPr marL="0" lvl="0" indent="0" algn="ctr" defTabSz="1555750">
            <a:lnSpc>
              <a:spcPct val="90000"/>
            </a:lnSpc>
            <a:spcBef>
              <a:spcPct val="0"/>
            </a:spcBef>
            <a:spcAft>
              <a:spcPct val="35000"/>
            </a:spcAft>
            <a:buNone/>
          </a:pPr>
          <a:r>
            <a:rPr lang="en-US" sz="3500" kern="1200"/>
            <a:t>Discovery</a:t>
          </a:r>
        </a:p>
      </dsp:txBody>
      <dsp:txXfrm>
        <a:off x="7639374" y="2197"/>
        <a:ext cx="2865774" cy="1719464"/>
      </dsp:txXfrm>
    </dsp:sp>
    <dsp:sp modelId="{EE946379-1933-40F7-927C-1B98E3CA5FBE}">
      <dsp:nvSpPr>
        <dsp:cNvPr id="0" name=""/>
        <dsp:cNvSpPr/>
      </dsp:nvSpPr>
      <dsp:spPr>
        <a:xfrm>
          <a:off x="3453544" y="3194802"/>
          <a:ext cx="628528" cy="91440"/>
        </a:xfrm>
        <a:custGeom>
          <a:avLst/>
          <a:gdLst/>
          <a:ahLst/>
          <a:cxnLst/>
          <a:rect l="0" t="0" r="0" b="0"/>
          <a:pathLst>
            <a:path>
              <a:moveTo>
                <a:pt x="0" y="45720"/>
              </a:moveTo>
              <a:lnTo>
                <a:pt x="62852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51329" y="3237226"/>
        <a:ext cx="32956" cy="6591"/>
      </dsp:txXfrm>
    </dsp:sp>
    <dsp:sp modelId="{80E51E6B-8AD0-4650-8380-89B69548161C}">
      <dsp:nvSpPr>
        <dsp:cNvPr id="0" name=""/>
        <dsp:cNvSpPr/>
      </dsp:nvSpPr>
      <dsp:spPr>
        <a:xfrm>
          <a:off x="589569" y="2380790"/>
          <a:ext cx="2865774" cy="1719464"/>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0425" tIns="147401" rIns="140425" bIns="147401" numCol="1" spcCol="1270" anchor="ctr" anchorCtr="0">
          <a:noAutofit/>
        </a:bodyPr>
        <a:lstStyle/>
        <a:p>
          <a:pPr marL="0" lvl="0" indent="0" algn="ctr" defTabSz="1555750">
            <a:lnSpc>
              <a:spcPct val="90000"/>
            </a:lnSpc>
            <a:spcBef>
              <a:spcPct val="0"/>
            </a:spcBef>
            <a:spcAft>
              <a:spcPct val="35000"/>
            </a:spcAft>
            <a:buNone/>
          </a:pPr>
          <a:r>
            <a:rPr lang="en-US" sz="3500" kern="1200"/>
            <a:t>Migration work prep</a:t>
          </a:r>
        </a:p>
      </dsp:txBody>
      <dsp:txXfrm>
        <a:off x="589569" y="2380790"/>
        <a:ext cx="2865774" cy="1719464"/>
      </dsp:txXfrm>
    </dsp:sp>
    <dsp:sp modelId="{B6B55C4B-C9EF-4107-B064-D83C94D87B75}">
      <dsp:nvSpPr>
        <dsp:cNvPr id="0" name=""/>
        <dsp:cNvSpPr/>
      </dsp:nvSpPr>
      <dsp:spPr>
        <a:xfrm>
          <a:off x="6978446" y="3194802"/>
          <a:ext cx="628528" cy="91440"/>
        </a:xfrm>
        <a:custGeom>
          <a:avLst/>
          <a:gdLst/>
          <a:ahLst/>
          <a:cxnLst/>
          <a:rect l="0" t="0" r="0" b="0"/>
          <a:pathLst>
            <a:path>
              <a:moveTo>
                <a:pt x="0" y="45720"/>
              </a:moveTo>
              <a:lnTo>
                <a:pt x="62852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76232" y="3237226"/>
        <a:ext cx="32956" cy="6591"/>
      </dsp:txXfrm>
    </dsp:sp>
    <dsp:sp modelId="{E733D84D-5856-462F-AD40-E80012F90F56}">
      <dsp:nvSpPr>
        <dsp:cNvPr id="0" name=""/>
        <dsp:cNvSpPr/>
      </dsp:nvSpPr>
      <dsp:spPr>
        <a:xfrm>
          <a:off x="4114472" y="2380790"/>
          <a:ext cx="2865774" cy="1719464"/>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0425" tIns="147401" rIns="140425" bIns="147401" numCol="1" spcCol="1270" anchor="ctr" anchorCtr="0">
          <a:noAutofit/>
        </a:bodyPr>
        <a:lstStyle/>
        <a:p>
          <a:pPr marL="0" lvl="0" indent="0" algn="ctr" defTabSz="1555750">
            <a:lnSpc>
              <a:spcPct val="90000"/>
            </a:lnSpc>
            <a:spcBef>
              <a:spcPct val="0"/>
            </a:spcBef>
            <a:spcAft>
              <a:spcPct val="35000"/>
            </a:spcAft>
            <a:buNone/>
          </a:pPr>
          <a:r>
            <a:rPr lang="en-US" sz="3500" kern="1200"/>
            <a:t>What to do a week before the migration</a:t>
          </a:r>
        </a:p>
      </dsp:txBody>
      <dsp:txXfrm>
        <a:off x="4114472" y="2380790"/>
        <a:ext cx="2865774" cy="1719464"/>
      </dsp:txXfrm>
    </dsp:sp>
    <dsp:sp modelId="{3DA70F7B-C740-4376-8642-797CAFB38699}">
      <dsp:nvSpPr>
        <dsp:cNvPr id="0" name=""/>
        <dsp:cNvSpPr/>
      </dsp:nvSpPr>
      <dsp:spPr>
        <a:xfrm>
          <a:off x="7639374" y="2380790"/>
          <a:ext cx="2865774" cy="1719464"/>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40425" tIns="147401" rIns="140425" bIns="147401" numCol="1" spcCol="1270" anchor="ctr" anchorCtr="0">
          <a:noAutofit/>
        </a:bodyPr>
        <a:lstStyle/>
        <a:p>
          <a:pPr marL="0" lvl="0" indent="0" algn="ctr" defTabSz="1555750">
            <a:lnSpc>
              <a:spcPct val="90000"/>
            </a:lnSpc>
            <a:spcBef>
              <a:spcPct val="0"/>
            </a:spcBef>
            <a:spcAft>
              <a:spcPct val="35000"/>
            </a:spcAft>
            <a:buNone/>
          </a:pPr>
          <a:r>
            <a:rPr lang="en-US" sz="3500" kern="1200"/>
            <a:t>What to do the day of the migration</a:t>
          </a:r>
        </a:p>
      </dsp:txBody>
      <dsp:txXfrm>
        <a:off x="7639374" y="2380790"/>
        <a:ext cx="2865774" cy="17194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71535-0449-4998-A23C-99D673A12082}">
      <dsp:nvSpPr>
        <dsp:cNvPr id="0" name=""/>
        <dsp:cNvSpPr/>
      </dsp:nvSpPr>
      <dsp:spPr>
        <a:xfrm>
          <a:off x="0" y="1322"/>
          <a:ext cx="11092717" cy="563522"/>
        </a:xfrm>
        <a:prstGeom prst="roundRect">
          <a:avLst>
            <a:gd name="adj" fmla="val 10000"/>
          </a:avLst>
        </a:prstGeom>
        <a:gradFill rotWithShape="0">
          <a:gsLst>
            <a:gs pos="0">
              <a:schemeClr val="accent2">
                <a:tint val="40000"/>
                <a:hueOff val="0"/>
                <a:satOff val="0"/>
                <a:lumOff val="0"/>
                <a:alphaOff val="0"/>
                <a:tint val="100000"/>
                <a:shade val="100000"/>
                <a:satMod val="130000"/>
              </a:schemeClr>
            </a:gs>
            <a:gs pos="100000">
              <a:schemeClr val="accent2">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494315D6-AABB-4BF0-9E40-5F7B0DBCF4B5}">
      <dsp:nvSpPr>
        <dsp:cNvPr id="0" name=""/>
        <dsp:cNvSpPr/>
      </dsp:nvSpPr>
      <dsp:spPr>
        <a:xfrm>
          <a:off x="170465" y="128115"/>
          <a:ext cx="309937" cy="309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CCFEFFE-0454-4526-B00F-7E63AA2988E4}">
      <dsp:nvSpPr>
        <dsp:cNvPr id="0" name=""/>
        <dsp:cNvSpPr/>
      </dsp:nvSpPr>
      <dsp:spPr>
        <a:xfrm>
          <a:off x="650868" y="1322"/>
          <a:ext cx="10441848" cy="563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639" tIns="59639" rIns="59639" bIns="59639" numCol="1" spcCol="1270" anchor="ctr" anchorCtr="0">
          <a:noAutofit/>
        </a:bodyPr>
        <a:lstStyle/>
        <a:p>
          <a:pPr marL="0" lvl="0" indent="0" algn="l" defTabSz="800100">
            <a:lnSpc>
              <a:spcPct val="100000"/>
            </a:lnSpc>
            <a:spcBef>
              <a:spcPct val="0"/>
            </a:spcBef>
            <a:spcAft>
              <a:spcPct val="35000"/>
            </a:spcAft>
            <a:buNone/>
          </a:pPr>
          <a:r>
            <a:rPr lang="en-US" sz="1800" kern="1200"/>
            <a:t>Protects </a:t>
          </a:r>
          <a:r>
            <a:rPr lang="en-US" sz="1800" b="1" kern="1200"/>
            <a:t>any</a:t>
          </a:r>
          <a:r>
            <a:rPr lang="en-US" sz="1800" kern="1200"/>
            <a:t> SQL Server database – physical or virtual</a:t>
          </a:r>
        </a:p>
      </dsp:txBody>
      <dsp:txXfrm>
        <a:off x="650868" y="1322"/>
        <a:ext cx="10441848" cy="563522"/>
      </dsp:txXfrm>
    </dsp:sp>
    <dsp:sp modelId="{A988E5E1-5822-4F8F-B23F-4CF9335DD994}">
      <dsp:nvSpPr>
        <dsp:cNvPr id="0" name=""/>
        <dsp:cNvSpPr/>
      </dsp:nvSpPr>
      <dsp:spPr>
        <a:xfrm>
          <a:off x="0" y="705725"/>
          <a:ext cx="11092717" cy="563522"/>
        </a:xfrm>
        <a:prstGeom prst="roundRect">
          <a:avLst>
            <a:gd name="adj" fmla="val 10000"/>
          </a:avLst>
        </a:prstGeom>
        <a:gradFill rotWithShape="0">
          <a:gsLst>
            <a:gs pos="0">
              <a:schemeClr val="accent2">
                <a:tint val="40000"/>
                <a:hueOff val="0"/>
                <a:satOff val="0"/>
                <a:lumOff val="0"/>
                <a:alphaOff val="0"/>
                <a:tint val="100000"/>
                <a:shade val="100000"/>
                <a:satMod val="130000"/>
              </a:schemeClr>
            </a:gs>
            <a:gs pos="100000">
              <a:schemeClr val="accent2">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B4E2111A-8EE3-4B2E-A265-22055433E187}">
      <dsp:nvSpPr>
        <dsp:cNvPr id="0" name=""/>
        <dsp:cNvSpPr/>
      </dsp:nvSpPr>
      <dsp:spPr>
        <a:xfrm>
          <a:off x="170465" y="832518"/>
          <a:ext cx="309937" cy="309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94BCF1A-7028-42EE-8FB3-F7C5DE6CD86E}">
      <dsp:nvSpPr>
        <dsp:cNvPr id="0" name=""/>
        <dsp:cNvSpPr/>
      </dsp:nvSpPr>
      <dsp:spPr>
        <a:xfrm>
          <a:off x="650868" y="705725"/>
          <a:ext cx="10441848" cy="563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639" tIns="59639" rIns="59639" bIns="59639" numCol="1" spcCol="1270" anchor="ctr" anchorCtr="0">
          <a:noAutofit/>
        </a:bodyPr>
        <a:lstStyle/>
        <a:p>
          <a:pPr marL="0" lvl="0" indent="0" algn="l" defTabSz="800100">
            <a:lnSpc>
              <a:spcPct val="100000"/>
            </a:lnSpc>
            <a:spcBef>
              <a:spcPct val="0"/>
            </a:spcBef>
            <a:spcAft>
              <a:spcPct val="35000"/>
            </a:spcAft>
            <a:buNone/>
          </a:pPr>
          <a:r>
            <a:rPr lang="en-US" sz="1800" kern="1200"/>
            <a:t>Works with </a:t>
          </a:r>
          <a:r>
            <a:rPr lang="en-US" sz="1800" b="1" kern="1200"/>
            <a:t>Always On Availability Groups </a:t>
          </a:r>
          <a:r>
            <a:rPr lang="en-US" sz="1800" b="0" kern="1200"/>
            <a:t>and </a:t>
          </a:r>
          <a:r>
            <a:rPr lang="en-US" sz="1800" b="1" kern="1200"/>
            <a:t>SQL Failover Cluster Instances</a:t>
          </a:r>
          <a:r>
            <a:rPr lang="en-US" sz="1800" b="1" kern="1200">
              <a:latin typeface="Arial"/>
            </a:rPr>
            <a:t> </a:t>
          </a:r>
          <a:endParaRPr lang="en-US" sz="1800" kern="1200"/>
        </a:p>
      </dsp:txBody>
      <dsp:txXfrm>
        <a:off x="650868" y="705725"/>
        <a:ext cx="10441848" cy="563522"/>
      </dsp:txXfrm>
    </dsp:sp>
    <dsp:sp modelId="{F630F8B8-5683-4C10-9B84-D3FCF909E72E}">
      <dsp:nvSpPr>
        <dsp:cNvPr id="0" name=""/>
        <dsp:cNvSpPr/>
      </dsp:nvSpPr>
      <dsp:spPr>
        <a:xfrm>
          <a:off x="0" y="1410128"/>
          <a:ext cx="11092717" cy="563522"/>
        </a:xfrm>
        <a:prstGeom prst="roundRect">
          <a:avLst>
            <a:gd name="adj" fmla="val 10000"/>
          </a:avLst>
        </a:prstGeom>
        <a:gradFill rotWithShape="0">
          <a:gsLst>
            <a:gs pos="0">
              <a:schemeClr val="accent2">
                <a:tint val="40000"/>
                <a:hueOff val="0"/>
                <a:satOff val="0"/>
                <a:lumOff val="0"/>
                <a:alphaOff val="0"/>
                <a:tint val="100000"/>
                <a:shade val="100000"/>
                <a:satMod val="130000"/>
              </a:schemeClr>
            </a:gs>
            <a:gs pos="100000">
              <a:schemeClr val="accent2">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448A24F0-AFD4-4D4F-A7BF-7BDDC72C0D6D}">
      <dsp:nvSpPr>
        <dsp:cNvPr id="0" name=""/>
        <dsp:cNvSpPr/>
      </dsp:nvSpPr>
      <dsp:spPr>
        <a:xfrm>
          <a:off x="170465" y="1536921"/>
          <a:ext cx="309937" cy="309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FA3688B-7135-45BF-A398-8C20BB39314F}">
      <dsp:nvSpPr>
        <dsp:cNvPr id="0" name=""/>
        <dsp:cNvSpPr/>
      </dsp:nvSpPr>
      <dsp:spPr>
        <a:xfrm>
          <a:off x="650868" y="1410128"/>
          <a:ext cx="10441848" cy="563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639" tIns="59639" rIns="59639" bIns="59639" numCol="1" spcCol="1270" anchor="ctr" anchorCtr="0">
          <a:noAutofit/>
        </a:bodyPr>
        <a:lstStyle/>
        <a:p>
          <a:pPr marL="0" lvl="0" indent="0" algn="l" defTabSz="800100">
            <a:lnSpc>
              <a:spcPct val="100000"/>
            </a:lnSpc>
            <a:spcBef>
              <a:spcPct val="0"/>
            </a:spcBef>
            <a:spcAft>
              <a:spcPct val="35000"/>
            </a:spcAft>
            <a:buNone/>
          </a:pPr>
          <a:r>
            <a:rPr lang="en-US" sz="1800" kern="1200"/>
            <a:t>Supports </a:t>
          </a:r>
          <a:r>
            <a:rPr lang="en-US" sz="1800" b="1" kern="1200"/>
            <a:t>Database Log Shipping</a:t>
          </a:r>
          <a:endParaRPr lang="en-US" sz="1800" kern="1200"/>
        </a:p>
      </dsp:txBody>
      <dsp:txXfrm>
        <a:off x="650868" y="1410128"/>
        <a:ext cx="10441848" cy="563522"/>
      </dsp:txXfrm>
    </dsp:sp>
    <dsp:sp modelId="{C15E684D-BCB1-4502-B82E-D1692DC5F7D4}">
      <dsp:nvSpPr>
        <dsp:cNvPr id="0" name=""/>
        <dsp:cNvSpPr/>
      </dsp:nvSpPr>
      <dsp:spPr>
        <a:xfrm>
          <a:off x="0" y="2114531"/>
          <a:ext cx="11092717" cy="563522"/>
        </a:xfrm>
        <a:prstGeom prst="roundRect">
          <a:avLst>
            <a:gd name="adj" fmla="val 10000"/>
          </a:avLst>
        </a:prstGeom>
        <a:gradFill rotWithShape="0">
          <a:gsLst>
            <a:gs pos="0">
              <a:schemeClr val="accent2">
                <a:tint val="40000"/>
                <a:hueOff val="0"/>
                <a:satOff val="0"/>
                <a:lumOff val="0"/>
                <a:alphaOff val="0"/>
                <a:tint val="100000"/>
                <a:shade val="100000"/>
                <a:satMod val="130000"/>
              </a:schemeClr>
            </a:gs>
            <a:gs pos="100000">
              <a:schemeClr val="accent2">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B5D0AC5B-C446-4207-AEF5-458738296688}">
      <dsp:nvSpPr>
        <dsp:cNvPr id="0" name=""/>
        <dsp:cNvSpPr/>
      </dsp:nvSpPr>
      <dsp:spPr>
        <a:xfrm>
          <a:off x="170465" y="2241324"/>
          <a:ext cx="309937" cy="3099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3CE3FDD-A613-4392-8AFB-7F2A37D4BA81}">
      <dsp:nvSpPr>
        <dsp:cNvPr id="0" name=""/>
        <dsp:cNvSpPr/>
      </dsp:nvSpPr>
      <dsp:spPr>
        <a:xfrm>
          <a:off x="650868" y="2114531"/>
          <a:ext cx="10441848" cy="563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639" tIns="59639" rIns="59639" bIns="59639" numCol="1" spcCol="1270" anchor="ctr" anchorCtr="0">
          <a:noAutofit/>
        </a:bodyPr>
        <a:lstStyle/>
        <a:p>
          <a:pPr marL="0" lvl="0" indent="0" algn="l" defTabSz="800100">
            <a:lnSpc>
              <a:spcPct val="100000"/>
            </a:lnSpc>
            <a:spcBef>
              <a:spcPct val="0"/>
            </a:spcBef>
            <a:spcAft>
              <a:spcPct val="35000"/>
            </a:spcAft>
            <a:buNone/>
          </a:pPr>
          <a:r>
            <a:rPr lang="en-US" sz="1800" b="1" kern="1200"/>
            <a:t>Archives </a:t>
          </a:r>
          <a:r>
            <a:rPr lang="en-US" sz="1800" b="0" kern="1200"/>
            <a:t>to any</a:t>
          </a:r>
          <a:r>
            <a:rPr lang="en-US" sz="1800" b="1" kern="1200"/>
            <a:t> cloud</a:t>
          </a:r>
          <a:endParaRPr lang="en-US" sz="1800" kern="1200"/>
        </a:p>
      </dsp:txBody>
      <dsp:txXfrm>
        <a:off x="650868" y="2114531"/>
        <a:ext cx="10441848" cy="563522"/>
      </dsp:txXfrm>
    </dsp:sp>
    <dsp:sp modelId="{FD742465-411B-4CAD-AEA2-2161C8952084}">
      <dsp:nvSpPr>
        <dsp:cNvPr id="0" name=""/>
        <dsp:cNvSpPr/>
      </dsp:nvSpPr>
      <dsp:spPr>
        <a:xfrm>
          <a:off x="0" y="2818934"/>
          <a:ext cx="11092717" cy="563522"/>
        </a:xfrm>
        <a:prstGeom prst="roundRect">
          <a:avLst>
            <a:gd name="adj" fmla="val 10000"/>
          </a:avLst>
        </a:prstGeom>
        <a:gradFill rotWithShape="0">
          <a:gsLst>
            <a:gs pos="0">
              <a:schemeClr val="accent2">
                <a:tint val="40000"/>
                <a:hueOff val="0"/>
                <a:satOff val="0"/>
                <a:lumOff val="0"/>
                <a:alphaOff val="0"/>
                <a:tint val="100000"/>
                <a:shade val="100000"/>
                <a:satMod val="130000"/>
              </a:schemeClr>
            </a:gs>
            <a:gs pos="100000">
              <a:schemeClr val="accent2">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C5DAE486-0CF5-43B3-A676-3F27A64906BE}">
      <dsp:nvSpPr>
        <dsp:cNvPr id="0" name=""/>
        <dsp:cNvSpPr/>
      </dsp:nvSpPr>
      <dsp:spPr>
        <a:xfrm>
          <a:off x="170465" y="2945727"/>
          <a:ext cx="309937" cy="30993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24B62E4-C756-41F6-A7DE-4C2DDB137DC3}">
      <dsp:nvSpPr>
        <dsp:cNvPr id="0" name=""/>
        <dsp:cNvSpPr/>
      </dsp:nvSpPr>
      <dsp:spPr>
        <a:xfrm>
          <a:off x="650868" y="2818934"/>
          <a:ext cx="10441848" cy="563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639" tIns="59639" rIns="59639" bIns="59639" numCol="1" spcCol="1270" anchor="ctr" anchorCtr="0">
          <a:noAutofit/>
        </a:bodyPr>
        <a:lstStyle/>
        <a:p>
          <a:pPr marL="0" lvl="0" indent="0" algn="l" defTabSz="800100">
            <a:lnSpc>
              <a:spcPct val="100000"/>
            </a:lnSpc>
            <a:spcBef>
              <a:spcPct val="0"/>
            </a:spcBef>
            <a:spcAft>
              <a:spcPct val="35000"/>
            </a:spcAft>
            <a:buNone/>
          </a:pPr>
          <a:r>
            <a:rPr lang="en-US" sz="1800" kern="1200"/>
            <a:t>Supports </a:t>
          </a:r>
          <a:r>
            <a:rPr lang="en-US" sz="1800" b="1" kern="1200"/>
            <a:t>SQL Server</a:t>
          </a:r>
          <a:r>
            <a:rPr lang="en-US" sz="1800" kern="1200"/>
            <a:t> </a:t>
          </a:r>
          <a:r>
            <a:rPr lang="en-US" sz="1800" b="1" kern="1200"/>
            <a:t>2008 to 2019 on Windows</a:t>
          </a:r>
          <a:endParaRPr lang="en-US" sz="1800" kern="1200"/>
        </a:p>
      </dsp:txBody>
      <dsp:txXfrm>
        <a:off x="650868" y="2818934"/>
        <a:ext cx="10441848" cy="563522"/>
      </dsp:txXfrm>
    </dsp:sp>
    <dsp:sp modelId="{C7A8DEA1-30EE-4EBF-96FA-1FAF0C3DB208}">
      <dsp:nvSpPr>
        <dsp:cNvPr id="0" name=""/>
        <dsp:cNvSpPr/>
      </dsp:nvSpPr>
      <dsp:spPr>
        <a:xfrm>
          <a:off x="0" y="3523338"/>
          <a:ext cx="11092717" cy="563522"/>
        </a:xfrm>
        <a:prstGeom prst="roundRect">
          <a:avLst>
            <a:gd name="adj" fmla="val 10000"/>
          </a:avLst>
        </a:prstGeom>
        <a:gradFill rotWithShape="0">
          <a:gsLst>
            <a:gs pos="0">
              <a:schemeClr val="accent2">
                <a:tint val="40000"/>
                <a:hueOff val="0"/>
                <a:satOff val="0"/>
                <a:lumOff val="0"/>
                <a:alphaOff val="0"/>
                <a:tint val="100000"/>
                <a:shade val="100000"/>
                <a:satMod val="130000"/>
              </a:schemeClr>
            </a:gs>
            <a:gs pos="100000">
              <a:schemeClr val="accent2">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AF24650E-1772-4602-B895-63D75268801F}">
      <dsp:nvSpPr>
        <dsp:cNvPr id="0" name=""/>
        <dsp:cNvSpPr/>
      </dsp:nvSpPr>
      <dsp:spPr>
        <a:xfrm>
          <a:off x="170465" y="3650130"/>
          <a:ext cx="309937" cy="309937"/>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4F8E99D-9502-4084-816C-9B6B7936A966}">
      <dsp:nvSpPr>
        <dsp:cNvPr id="0" name=""/>
        <dsp:cNvSpPr/>
      </dsp:nvSpPr>
      <dsp:spPr>
        <a:xfrm>
          <a:off x="650868" y="3523338"/>
          <a:ext cx="10441848" cy="563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639" tIns="59639" rIns="59639" bIns="59639" numCol="1" spcCol="1270" anchor="ctr" anchorCtr="0">
          <a:noAutofit/>
        </a:bodyPr>
        <a:lstStyle/>
        <a:p>
          <a:pPr marL="0" lvl="0" indent="0" algn="l" defTabSz="800100">
            <a:lnSpc>
              <a:spcPct val="100000"/>
            </a:lnSpc>
            <a:spcBef>
              <a:spcPct val="0"/>
            </a:spcBef>
            <a:spcAft>
              <a:spcPct val="35000"/>
            </a:spcAft>
            <a:buNone/>
          </a:pPr>
          <a:r>
            <a:rPr lang="en-US" sz="1800" b="0" kern="1200"/>
            <a:t>All </a:t>
          </a:r>
          <a:r>
            <a:rPr lang="en-US" sz="1800" b="1" kern="1200"/>
            <a:t>SQL Server Features</a:t>
          </a:r>
          <a:r>
            <a:rPr lang="en-US" sz="1800" kern="1200"/>
            <a:t> supported (including TDE, Filestream, In Memory OLTP, SQL Replication)</a:t>
          </a:r>
        </a:p>
      </dsp:txBody>
      <dsp:txXfrm>
        <a:off x="650868" y="3523338"/>
        <a:ext cx="10441848" cy="5635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1C3A44-A77C-4B59-9EB2-C65C4A9BD27D}">
      <dsp:nvSpPr>
        <dsp:cNvPr id="0" name=""/>
        <dsp:cNvSpPr/>
      </dsp:nvSpPr>
      <dsp:spPr>
        <a:xfrm>
          <a:off x="0" y="1926"/>
          <a:ext cx="11094718" cy="97654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1A310F-9B2E-4F0F-8AE1-AD148D6B5A5A}">
      <dsp:nvSpPr>
        <dsp:cNvPr id="0" name=""/>
        <dsp:cNvSpPr/>
      </dsp:nvSpPr>
      <dsp:spPr>
        <a:xfrm>
          <a:off x="295405" y="221649"/>
          <a:ext cx="537100" cy="5371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12EE63A-256D-4B3C-BA6E-7933519AB204}">
      <dsp:nvSpPr>
        <dsp:cNvPr id="0" name=""/>
        <dsp:cNvSpPr/>
      </dsp:nvSpPr>
      <dsp:spPr>
        <a:xfrm>
          <a:off x="1127911" y="1926"/>
          <a:ext cx="9966807" cy="976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351" tIns="103351" rIns="103351" bIns="103351" numCol="1" spcCol="1270" anchor="ctr" anchorCtr="0">
          <a:noAutofit/>
        </a:bodyPr>
        <a:lstStyle/>
        <a:p>
          <a:pPr marL="0" lvl="0" indent="0" algn="l" defTabSz="977900">
            <a:lnSpc>
              <a:spcPct val="100000"/>
            </a:lnSpc>
            <a:spcBef>
              <a:spcPct val="0"/>
            </a:spcBef>
            <a:spcAft>
              <a:spcPct val="35000"/>
            </a:spcAft>
            <a:buNone/>
          </a:pPr>
          <a:r>
            <a:rPr lang="en-US" sz="2200" kern="1200"/>
            <a:t>4 major areas of checklist</a:t>
          </a:r>
        </a:p>
      </dsp:txBody>
      <dsp:txXfrm>
        <a:off x="1127911" y="1926"/>
        <a:ext cx="9966807" cy="976547"/>
      </dsp:txXfrm>
    </dsp:sp>
    <dsp:sp modelId="{863AA0A0-6E55-4D08-AA4C-E59BD22DF374}">
      <dsp:nvSpPr>
        <dsp:cNvPr id="0" name=""/>
        <dsp:cNvSpPr/>
      </dsp:nvSpPr>
      <dsp:spPr>
        <a:xfrm>
          <a:off x="0" y="1222610"/>
          <a:ext cx="11094718" cy="97654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91338F-A91C-42AF-B218-2A92BE51DE57}">
      <dsp:nvSpPr>
        <dsp:cNvPr id="0" name=""/>
        <dsp:cNvSpPr/>
      </dsp:nvSpPr>
      <dsp:spPr>
        <a:xfrm>
          <a:off x="295405" y="1442333"/>
          <a:ext cx="537100" cy="5371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116F969-1E82-458D-9DBC-F8F8466C4B93}">
      <dsp:nvSpPr>
        <dsp:cNvPr id="0" name=""/>
        <dsp:cNvSpPr/>
      </dsp:nvSpPr>
      <dsp:spPr>
        <a:xfrm>
          <a:off x="1127911" y="1222610"/>
          <a:ext cx="9966807" cy="976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351" tIns="103351" rIns="103351" bIns="103351" numCol="1" spcCol="1270" anchor="ctr" anchorCtr="0">
          <a:noAutofit/>
        </a:bodyPr>
        <a:lstStyle/>
        <a:p>
          <a:pPr marL="0" lvl="0" indent="0" algn="l" defTabSz="977900">
            <a:lnSpc>
              <a:spcPct val="100000"/>
            </a:lnSpc>
            <a:spcBef>
              <a:spcPct val="0"/>
            </a:spcBef>
            <a:spcAft>
              <a:spcPct val="35000"/>
            </a:spcAft>
            <a:buNone/>
          </a:pPr>
          <a:r>
            <a:rPr lang="en-US" sz="2200" kern="1200"/>
            <a:t>Should be broad enough to cover every condition in environment</a:t>
          </a:r>
        </a:p>
      </dsp:txBody>
      <dsp:txXfrm>
        <a:off x="1127911" y="1222610"/>
        <a:ext cx="9966807" cy="976547"/>
      </dsp:txXfrm>
    </dsp:sp>
    <dsp:sp modelId="{8F5E92C4-9858-4250-B0BA-2C0F988F03A5}">
      <dsp:nvSpPr>
        <dsp:cNvPr id="0" name=""/>
        <dsp:cNvSpPr/>
      </dsp:nvSpPr>
      <dsp:spPr>
        <a:xfrm>
          <a:off x="0" y="2443294"/>
          <a:ext cx="11094718" cy="97654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17B6A9-B41A-495E-A418-E90073D67F98}">
      <dsp:nvSpPr>
        <dsp:cNvPr id="0" name=""/>
        <dsp:cNvSpPr/>
      </dsp:nvSpPr>
      <dsp:spPr>
        <a:xfrm>
          <a:off x="295405" y="2663017"/>
          <a:ext cx="537100" cy="5371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101034-43DF-4A61-80EF-EF050D56AF4E}">
      <dsp:nvSpPr>
        <dsp:cNvPr id="0" name=""/>
        <dsp:cNvSpPr/>
      </dsp:nvSpPr>
      <dsp:spPr>
        <a:xfrm>
          <a:off x="1127911" y="2443294"/>
          <a:ext cx="9966807" cy="976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351" tIns="103351" rIns="103351" bIns="103351" numCol="1" spcCol="1270" anchor="ctr" anchorCtr="0">
          <a:noAutofit/>
        </a:bodyPr>
        <a:lstStyle/>
        <a:p>
          <a:pPr marL="0" lvl="0" indent="0" algn="l" defTabSz="977900">
            <a:lnSpc>
              <a:spcPct val="100000"/>
            </a:lnSpc>
            <a:spcBef>
              <a:spcPct val="0"/>
            </a:spcBef>
            <a:spcAft>
              <a:spcPct val="35000"/>
            </a:spcAft>
            <a:buNone/>
          </a:pPr>
          <a:r>
            <a:rPr lang="en-US" sz="2200" kern="1200"/>
            <a:t>Should be a living document</a:t>
          </a:r>
        </a:p>
      </dsp:txBody>
      <dsp:txXfrm>
        <a:off x="1127911" y="2443294"/>
        <a:ext cx="9966807" cy="976547"/>
      </dsp:txXfrm>
    </dsp:sp>
    <dsp:sp modelId="{05D33CF1-A90B-4A78-9E34-D7B11D6426F9}">
      <dsp:nvSpPr>
        <dsp:cNvPr id="0" name=""/>
        <dsp:cNvSpPr/>
      </dsp:nvSpPr>
      <dsp:spPr>
        <a:xfrm>
          <a:off x="0" y="3663978"/>
          <a:ext cx="11094718" cy="97654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CDD844-C516-414B-A33C-8F4514C0F361}">
      <dsp:nvSpPr>
        <dsp:cNvPr id="0" name=""/>
        <dsp:cNvSpPr/>
      </dsp:nvSpPr>
      <dsp:spPr>
        <a:xfrm>
          <a:off x="295405" y="3883701"/>
          <a:ext cx="537100" cy="5371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018B3A-0027-4066-9F47-FC7DB2BF1901}">
      <dsp:nvSpPr>
        <dsp:cNvPr id="0" name=""/>
        <dsp:cNvSpPr/>
      </dsp:nvSpPr>
      <dsp:spPr>
        <a:xfrm>
          <a:off x="1127911" y="3663978"/>
          <a:ext cx="9966807" cy="976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351" tIns="103351" rIns="103351" bIns="103351" numCol="1" spcCol="1270" anchor="ctr" anchorCtr="0">
          <a:noAutofit/>
        </a:bodyPr>
        <a:lstStyle/>
        <a:p>
          <a:pPr marL="0" lvl="0" indent="0" algn="l" defTabSz="977900">
            <a:lnSpc>
              <a:spcPct val="100000"/>
            </a:lnSpc>
            <a:spcBef>
              <a:spcPct val="0"/>
            </a:spcBef>
            <a:spcAft>
              <a:spcPct val="35000"/>
            </a:spcAft>
            <a:buNone/>
          </a:pPr>
          <a:r>
            <a:rPr lang="en-US" sz="2200" kern="1200"/>
            <a:t>Should be applicable to single database or all databases on a server</a:t>
          </a:r>
        </a:p>
      </dsp:txBody>
      <dsp:txXfrm>
        <a:off x="1127911" y="3663978"/>
        <a:ext cx="9966807" cy="9765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08470-5EFA-4C47-A8F5-A923AC4B92C4}">
      <dsp:nvSpPr>
        <dsp:cNvPr id="0" name=""/>
        <dsp:cNvSpPr/>
      </dsp:nvSpPr>
      <dsp:spPr>
        <a:xfrm>
          <a:off x="5146" y="1452067"/>
          <a:ext cx="2995790" cy="1198316"/>
        </a:xfrm>
        <a:prstGeom prst="chevron">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a:t>Discovery</a:t>
          </a:r>
        </a:p>
      </dsp:txBody>
      <dsp:txXfrm>
        <a:off x="604304" y="1452067"/>
        <a:ext cx="1797474" cy="1198316"/>
      </dsp:txXfrm>
    </dsp:sp>
    <dsp:sp modelId="{AAADBF9D-FCF6-4BFB-87CF-2130BB9F3AB8}">
      <dsp:nvSpPr>
        <dsp:cNvPr id="0" name=""/>
        <dsp:cNvSpPr/>
      </dsp:nvSpPr>
      <dsp:spPr>
        <a:xfrm>
          <a:off x="2701358" y="1452067"/>
          <a:ext cx="2995790" cy="1198316"/>
        </a:xfrm>
        <a:prstGeom prst="chevron">
          <a:avLst/>
        </a:prstGeom>
        <a:solidFill>
          <a:schemeClr val="accent2">
            <a:shade val="50000"/>
            <a:hueOff val="352831"/>
            <a:satOff val="-18314"/>
            <a:lumOff val="2677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a:t>Migration Preparation</a:t>
          </a:r>
        </a:p>
      </dsp:txBody>
      <dsp:txXfrm>
        <a:off x="3300516" y="1452067"/>
        <a:ext cx="1797474" cy="1198316"/>
      </dsp:txXfrm>
    </dsp:sp>
    <dsp:sp modelId="{B585A72A-798D-41B7-B94E-5A593037AE59}">
      <dsp:nvSpPr>
        <dsp:cNvPr id="0" name=""/>
        <dsp:cNvSpPr/>
      </dsp:nvSpPr>
      <dsp:spPr>
        <a:xfrm>
          <a:off x="5397569" y="1452067"/>
          <a:ext cx="2995790" cy="1198316"/>
        </a:xfrm>
        <a:prstGeom prst="chevron">
          <a:avLst/>
        </a:prstGeom>
        <a:solidFill>
          <a:schemeClr val="accent2">
            <a:shade val="50000"/>
            <a:hueOff val="705663"/>
            <a:satOff val="-36629"/>
            <a:lumOff val="535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a:t>Migration Week</a:t>
          </a:r>
        </a:p>
      </dsp:txBody>
      <dsp:txXfrm>
        <a:off x="5996727" y="1452067"/>
        <a:ext cx="1797474" cy="1198316"/>
      </dsp:txXfrm>
    </dsp:sp>
    <dsp:sp modelId="{18CAE2D1-2B96-4247-9148-D4EA8EF9F9E2}">
      <dsp:nvSpPr>
        <dsp:cNvPr id="0" name=""/>
        <dsp:cNvSpPr/>
      </dsp:nvSpPr>
      <dsp:spPr>
        <a:xfrm>
          <a:off x="8093781" y="1452067"/>
          <a:ext cx="2995790" cy="1198316"/>
        </a:xfrm>
        <a:prstGeom prst="chevron">
          <a:avLst/>
        </a:prstGeom>
        <a:solidFill>
          <a:schemeClr val="accent2">
            <a:shade val="50000"/>
            <a:hueOff val="352831"/>
            <a:satOff val="-18314"/>
            <a:lumOff val="2677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a:t>Migration Day</a:t>
          </a:r>
        </a:p>
      </dsp:txBody>
      <dsp:txXfrm>
        <a:off x="8692939" y="1452067"/>
        <a:ext cx="1797474" cy="1198316"/>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E82528-B3FB-4E47-91E5-C20D4C136251}"/>
              </a:ext>
            </a:extLst>
          </p:cNvPr>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a:latin typeface="Roboto Regular" panose="02000000000000000000" pitchFamily="2" charset="0"/>
            </a:endParaRPr>
          </a:p>
        </p:txBody>
      </p:sp>
      <p:sp>
        <p:nvSpPr>
          <p:cNvPr id="3" name="Date Placeholder 2">
            <a:extLst>
              <a:ext uri="{FF2B5EF4-FFF2-40B4-BE49-F238E27FC236}">
                <a16:creationId xmlns:a16="http://schemas.microsoft.com/office/drawing/2014/main" id="{E9A3B30F-EA84-5D42-9F45-FD1B8B2894FE}"/>
              </a:ext>
            </a:extLst>
          </p:cNvPr>
          <p:cNvSpPr>
            <a:spLocks noGrp="1"/>
          </p:cNvSpPr>
          <p:nvPr>
            <p:ph type="dt" sz="quarter" idx="1"/>
          </p:nvPr>
        </p:nvSpPr>
        <p:spPr>
          <a:xfrm>
            <a:off x="5179484" y="1"/>
            <a:ext cx="3962400" cy="344091"/>
          </a:xfrm>
          <a:prstGeom prst="rect">
            <a:avLst/>
          </a:prstGeom>
        </p:spPr>
        <p:txBody>
          <a:bodyPr vert="horz" lIns="91440" tIns="45720" rIns="91440" bIns="45720" rtlCol="0"/>
          <a:lstStyle>
            <a:lvl1pPr algn="r">
              <a:defRPr sz="1200"/>
            </a:lvl1pPr>
          </a:lstStyle>
          <a:p>
            <a:fld id="{A17E71B0-A183-9047-9AAD-7FB5280C5ED1}" type="datetimeFigureOut">
              <a:rPr lang="en-US" smtClean="0">
                <a:latin typeface="Roboto Regular" panose="02000000000000000000" pitchFamily="2" charset="0"/>
              </a:rPr>
              <a:t>6/25/2020</a:t>
            </a:fld>
            <a:endParaRPr lang="en-US">
              <a:latin typeface="Roboto Regular" panose="02000000000000000000" pitchFamily="2" charset="0"/>
            </a:endParaRPr>
          </a:p>
        </p:txBody>
      </p:sp>
      <p:sp>
        <p:nvSpPr>
          <p:cNvPr id="4" name="Footer Placeholder 3">
            <a:extLst>
              <a:ext uri="{FF2B5EF4-FFF2-40B4-BE49-F238E27FC236}">
                <a16:creationId xmlns:a16="http://schemas.microsoft.com/office/drawing/2014/main" id="{C5C06E69-4518-CE46-A03E-9FCFFFCDCAA8}"/>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latin typeface="Roboto Regular" panose="02000000000000000000" pitchFamily="2" charset="0"/>
            </a:endParaRPr>
          </a:p>
        </p:txBody>
      </p:sp>
      <p:sp>
        <p:nvSpPr>
          <p:cNvPr id="5" name="Slide Number Placeholder 4">
            <a:extLst>
              <a:ext uri="{FF2B5EF4-FFF2-40B4-BE49-F238E27FC236}">
                <a16:creationId xmlns:a16="http://schemas.microsoft.com/office/drawing/2014/main" id="{F8F5DD23-AAA9-E348-AEF5-A9B9879675E6}"/>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0B6E97DC-0151-6545-81DB-5B8394248CEE}" type="slidenum">
              <a:rPr lang="en-US" smtClean="0">
                <a:latin typeface="Roboto Regular" panose="02000000000000000000" pitchFamily="2" charset="0"/>
              </a:rPr>
              <a:t>‹#›</a:t>
            </a:fld>
            <a:endParaRPr lang="en-US">
              <a:latin typeface="Roboto Regular" panose="02000000000000000000" pitchFamily="2" charset="0"/>
            </a:endParaRPr>
          </a:p>
        </p:txBody>
      </p:sp>
    </p:spTree>
    <p:extLst>
      <p:ext uri="{BB962C8B-B14F-4D97-AF65-F5344CB8AC3E}">
        <p14:creationId xmlns:p14="http://schemas.microsoft.com/office/powerpoint/2010/main" val="13068119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b="0" i="0">
                <a:latin typeface="Roboto Regular" panose="02000000000000000000" pitchFamily="2" charset="0"/>
              </a:defRPr>
            </a:lvl1pPr>
          </a:lstStyle>
          <a:p>
            <a:endParaRPr lang="en-US"/>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b="0" i="0">
                <a:latin typeface="Roboto Regular" panose="02000000000000000000" pitchFamily="2" charset="0"/>
              </a:defRPr>
            </a:lvl1pPr>
          </a:lstStyle>
          <a:p>
            <a:fld id="{D9877D3A-1FA8-434B-90C9-6FE35E033EAE}" type="datetimeFigureOut">
              <a:rPr lang="en-US" smtClean="0"/>
              <a:pPr/>
              <a:t>6/25/2020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b="0" i="0">
                <a:latin typeface="Roboto Regular" panose="02000000000000000000" pitchFamily="2" charset="0"/>
              </a:defRPr>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b="0" i="0">
                <a:latin typeface="Roboto Regular" panose="02000000000000000000" pitchFamily="2" charset="0"/>
              </a:defRPr>
            </a:lvl1pPr>
          </a:lstStyle>
          <a:p>
            <a:fld id="{20416294-ABF7-2947-B07D-FFCC9B99E804}" type="slidenum">
              <a:rPr lang="en-US" smtClean="0"/>
              <a:pPr/>
              <a:t>‹#›</a:t>
            </a:fld>
            <a:endParaRPr lang="en-US"/>
          </a:p>
        </p:txBody>
      </p:sp>
    </p:spTree>
    <p:extLst>
      <p:ext uri="{BB962C8B-B14F-4D97-AF65-F5344CB8AC3E}">
        <p14:creationId xmlns:p14="http://schemas.microsoft.com/office/powerpoint/2010/main" val="3754805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oboto Regular" panose="02000000000000000000" pitchFamily="2" charset="0"/>
        <a:ea typeface="+mn-ea"/>
        <a:cs typeface="+mn-cs"/>
      </a:defRPr>
    </a:lvl1pPr>
    <a:lvl2pPr marL="457200" algn="l" defTabSz="914400" rtl="0" eaLnBrk="1" latinLnBrk="0" hangingPunct="1">
      <a:defRPr sz="1200" b="0" i="0" kern="1200">
        <a:solidFill>
          <a:schemeClr val="tx1"/>
        </a:solidFill>
        <a:latin typeface="Roboto Regular" panose="02000000000000000000" pitchFamily="2" charset="0"/>
        <a:ea typeface="+mn-ea"/>
        <a:cs typeface="+mn-cs"/>
      </a:defRPr>
    </a:lvl2pPr>
    <a:lvl3pPr marL="914400" algn="l" defTabSz="914400" rtl="0" eaLnBrk="1" latinLnBrk="0" hangingPunct="1">
      <a:defRPr sz="1200" b="0" i="0" kern="1200">
        <a:solidFill>
          <a:schemeClr val="tx1"/>
        </a:solidFill>
        <a:latin typeface="Roboto Regular" panose="02000000000000000000" pitchFamily="2" charset="0"/>
        <a:ea typeface="+mn-ea"/>
        <a:cs typeface="+mn-cs"/>
      </a:defRPr>
    </a:lvl3pPr>
    <a:lvl4pPr marL="1371600" algn="l" defTabSz="914400" rtl="0" eaLnBrk="1" latinLnBrk="0" hangingPunct="1">
      <a:defRPr sz="1200" b="0" i="0" kern="1200">
        <a:solidFill>
          <a:schemeClr val="tx1"/>
        </a:solidFill>
        <a:latin typeface="Roboto Regular" panose="02000000000000000000" pitchFamily="2" charset="0"/>
        <a:ea typeface="+mn-ea"/>
        <a:cs typeface="+mn-cs"/>
      </a:defRPr>
    </a:lvl4pPr>
    <a:lvl5pPr marL="1828800" algn="l" defTabSz="914400" rtl="0" eaLnBrk="1" latinLnBrk="0" hangingPunct="1">
      <a:defRPr sz="1200" b="0" i="0" kern="1200">
        <a:solidFill>
          <a:schemeClr val="tx1"/>
        </a:solidFill>
        <a:latin typeface="Roboto Regular"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upport.microsoft.com/en-us/kb/91899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ateway.on24.com/wcc/eh/2256824/lp/2310928/operationalize-your-sql-server-backups-with-rubrik/" TargetMode="External"/><Relationship Id="rId7" Type="http://schemas.openxmlformats.org/officeDocument/2006/relationships/hyperlink" Target="https://github.com/rubrikinc/rubrik-scripts-for-powershell"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github.com/rubrikinc/rubrik-sdk-for-powershell" TargetMode="External"/><Relationship Id="rId5" Type="http://schemas.openxmlformats.org/officeDocument/2006/relationships/hyperlink" Target="https://gateway.on24.com/wcc/eh/2256824/lp/2310775/orchestrate-and-automate-with-rubrik-powershell/" TargetMode="External"/><Relationship Id="rId4" Type="http://schemas.openxmlformats.org/officeDocument/2006/relationships/hyperlink" Target="https://gateway.on24.com/wcc/eh/2256824/lp/2310876/an-introduction-to-rubrik-for-backup-administrators%2C-dbas-and-architect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log.netnerds.net/2015/05/simplifying-sql-server-migrations-using-powershel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linkedin.com/in/lumnah"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sdn.microsoft.com/en-us/library/cc280724.aspx"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416294-ABF7-2947-B07D-FFCC9B99E804}" type="slidenum">
              <a:rPr lang="en-US" smtClean="0"/>
              <a:pPr/>
              <a:t>1</a:t>
            </a:fld>
            <a:endParaRPr lang="en-US"/>
          </a:p>
        </p:txBody>
      </p:sp>
    </p:spTree>
    <p:extLst>
      <p:ext uri="{BB962C8B-B14F-4D97-AF65-F5344CB8AC3E}">
        <p14:creationId xmlns:p14="http://schemas.microsoft.com/office/powerpoint/2010/main" val="306216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week should also be used to prep full backups of large databases. These databases take a long time to backup and restore. This type of work can be done during the migration week to help minimize downtime during the migration day. These backups can also be used to facilitate the dry run testing. Taking a full </a:t>
            </a:r>
            <a:r>
              <a:rPr lang="en-US" err="1"/>
              <a:t>backup</a:t>
            </a:r>
            <a:r>
              <a:rPr lang="en-US"/>
              <a:t> earlier in the week, allows for the final backup to be a differential and logs later. </a:t>
            </a:r>
          </a:p>
          <a:p>
            <a:endParaRPr lang="en-US"/>
          </a:p>
          <a:p>
            <a:r>
              <a:rPr lang="en-US"/>
              <a:t>Log shipping could also be used to help minimize the downtime on migration day. </a:t>
            </a:r>
          </a:p>
          <a:p>
            <a:r>
              <a:rPr lang="en-US" err="1"/>
              <a:t>Sp_helprevlogin</a:t>
            </a:r>
            <a:r>
              <a:rPr lang="en-US"/>
              <a:t>: </a:t>
            </a:r>
            <a:r>
              <a:rPr lang="en-US">
                <a:hlinkClick r:id="rId3"/>
              </a:rPr>
              <a:t>https://support.microsoft.com/en-us/kb/918992</a:t>
            </a:r>
            <a:endParaRPr lang="en-US"/>
          </a:p>
          <a:p>
            <a:endParaRPr lang="en-US"/>
          </a:p>
          <a:p>
            <a:endParaRPr lang="en-US"/>
          </a:p>
        </p:txBody>
      </p:sp>
      <p:sp>
        <p:nvSpPr>
          <p:cNvPr id="4" name="Slide Number Placeholder 3"/>
          <p:cNvSpPr>
            <a:spLocks noGrp="1"/>
          </p:cNvSpPr>
          <p:nvPr>
            <p:ph type="sldNum" sz="quarter" idx="5"/>
          </p:nvPr>
        </p:nvSpPr>
        <p:spPr/>
        <p:txBody>
          <a:bodyPr/>
          <a:lstStyle/>
          <a:p>
            <a:fld id="{20416294-ABF7-2947-B07D-FFCC9B99E804}" type="slidenum">
              <a:rPr lang="en-US" smtClean="0"/>
              <a:pPr/>
              <a:t>10</a:t>
            </a:fld>
            <a:endParaRPr lang="en-US"/>
          </a:p>
        </p:txBody>
      </p:sp>
    </p:spTree>
    <p:extLst>
      <p:ext uri="{BB962C8B-B14F-4D97-AF65-F5344CB8AC3E}">
        <p14:creationId xmlns:p14="http://schemas.microsoft.com/office/powerpoint/2010/main" val="509216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Roboto Regular"/>
                <a:hlinkClick r:id="rId3"/>
              </a:rPr>
              <a:t>https://gateway.on24.com/wcc/eh/2256824/lp/2310928/operationalize-your-sql-server-backups-with-rubrik/</a:t>
            </a:r>
            <a:endParaRPr lang="en-US">
              <a:latin typeface="Roboto Regular"/>
            </a:endParaRPr>
          </a:p>
          <a:p>
            <a:endParaRPr lang="en-US"/>
          </a:p>
          <a:p>
            <a:r>
              <a:rPr lang="en-US">
                <a:hlinkClick r:id="rId4"/>
              </a:rPr>
              <a:t>https://gateway.on24.com/wcc/eh/2256824/lp/2310876/an-introduction-to-rubrik-for-backup-administrators%2C-dbas-and-architects/</a:t>
            </a:r>
          </a:p>
          <a:p>
            <a:endParaRPr lang="en-US"/>
          </a:p>
          <a:p>
            <a:r>
              <a:rPr lang="en-US">
                <a:hlinkClick r:id="rId5"/>
              </a:rPr>
              <a:t>https://gateway.on24.com/wcc/eh/2256824/lp/2310775/orchestrate-and-automate-with-rubrik-powershell/</a:t>
            </a:r>
          </a:p>
          <a:p>
            <a:endParaRPr lang="en-US">
              <a:latin typeface="Roboto Regular"/>
            </a:endParaRPr>
          </a:p>
          <a:p>
            <a:r>
              <a:rPr lang="en-US">
                <a:latin typeface="Roboto Regular"/>
                <a:hlinkClick r:id="rId6"/>
              </a:rPr>
              <a:t>https://github.com/rubrikinc/rubrik-sdk-for-powershell</a:t>
            </a:r>
          </a:p>
          <a:p>
            <a:endParaRPr lang="en-US">
              <a:latin typeface="Roboto Regular"/>
            </a:endParaRPr>
          </a:p>
          <a:p>
            <a:r>
              <a:rPr lang="en-US">
                <a:hlinkClick r:id="rId7"/>
              </a:rPr>
              <a:t>https://github.com/rubrikinc/rubrik-scripts-for-powershell</a:t>
            </a:r>
            <a:endParaRPr lang="en-US"/>
          </a:p>
        </p:txBody>
      </p:sp>
      <p:sp>
        <p:nvSpPr>
          <p:cNvPr id="4" name="Slide Number Placeholder 3"/>
          <p:cNvSpPr>
            <a:spLocks noGrp="1"/>
          </p:cNvSpPr>
          <p:nvPr>
            <p:ph type="sldNum" sz="quarter" idx="5"/>
          </p:nvPr>
        </p:nvSpPr>
        <p:spPr/>
        <p:txBody>
          <a:bodyPr/>
          <a:lstStyle/>
          <a:p>
            <a:fld id="{20416294-ABF7-2947-B07D-FFCC9B99E804}" type="slidenum">
              <a:rPr lang="en-US" smtClean="0"/>
              <a:pPr/>
              <a:t>11</a:t>
            </a:fld>
            <a:endParaRPr lang="en-US"/>
          </a:p>
        </p:txBody>
      </p:sp>
    </p:spTree>
    <p:extLst>
      <p:ext uri="{BB962C8B-B14F-4D97-AF65-F5344CB8AC3E}">
        <p14:creationId xmlns:p14="http://schemas.microsoft.com/office/powerpoint/2010/main" val="509216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Migration Day Process</a:t>
            </a:r>
          </a:p>
          <a:p>
            <a:pPr marL="171450" indent="-171450">
              <a:buFont typeface="Arial,Sans-Serif"/>
              <a:buChar char="•"/>
            </a:pPr>
            <a:r>
              <a:rPr lang="en-US"/>
              <a:t>Set databases read only on old server</a:t>
            </a:r>
          </a:p>
          <a:p>
            <a:pPr marL="171450" indent="-171450">
              <a:buFont typeface="Arial,Sans-Serif"/>
              <a:buChar char="•"/>
            </a:pPr>
            <a:r>
              <a:rPr lang="en-US"/>
              <a:t>Take the final backup</a:t>
            </a:r>
          </a:p>
          <a:p>
            <a:pPr marL="171450" indent="-171450">
              <a:buFont typeface="Arial,Sans-Serif"/>
              <a:buChar char="•"/>
            </a:pPr>
            <a:r>
              <a:rPr lang="en-US"/>
              <a:t>Set the databases offline on the old server</a:t>
            </a:r>
          </a:p>
          <a:p>
            <a:pPr marL="171450" indent="-171450">
              <a:buFont typeface="Arial,Sans-Serif"/>
              <a:buChar char="•"/>
            </a:pPr>
            <a:r>
              <a:rPr lang="en-US"/>
              <a:t>Restore the databases on the new server</a:t>
            </a:r>
          </a:p>
          <a:p>
            <a:pPr marL="171450" indent="-171450">
              <a:buFont typeface="Arial,Sans-Serif"/>
              <a:buChar char="•"/>
            </a:pPr>
            <a:r>
              <a:rPr lang="en-US"/>
              <a:t>Make them writeable</a:t>
            </a:r>
          </a:p>
          <a:p>
            <a:pPr marL="171450" indent="-171450">
              <a:buFont typeface="Arial,Sans-Serif"/>
              <a:buChar char="•"/>
            </a:pPr>
            <a:r>
              <a:rPr lang="en-US"/>
              <a:t>Reset the security in the new databases</a:t>
            </a:r>
          </a:p>
          <a:p>
            <a:pPr marL="171450" indent="-171450">
              <a:buFont typeface="Arial,Sans-Serif"/>
              <a:buChar char="•"/>
            </a:pPr>
            <a:r>
              <a:rPr lang="en-US"/>
              <a:t>Run Post upgrade scripts</a:t>
            </a:r>
          </a:p>
          <a:p>
            <a:pPr marL="628650" lvl="1" indent="-171450">
              <a:buFont typeface="Arial,Sans-Serif"/>
              <a:buChar char="•"/>
            </a:pPr>
            <a:r>
              <a:rPr lang="en-US"/>
              <a:t>Set the owner of the database to standard</a:t>
            </a:r>
          </a:p>
          <a:p>
            <a:pPr marL="628650" lvl="1" indent="-171450">
              <a:buFont typeface="Arial,Sans-Serif"/>
              <a:buChar char="•"/>
            </a:pPr>
            <a:r>
              <a:rPr lang="en-US"/>
              <a:t>Set the compatibility level</a:t>
            </a:r>
          </a:p>
          <a:p>
            <a:pPr marL="628650" lvl="1" indent="-171450">
              <a:buFont typeface="Arial,Sans-Serif"/>
              <a:buChar char="•"/>
            </a:pPr>
            <a:r>
              <a:rPr lang="en-US"/>
              <a:t>Run DBCC UPDATEUSAGE against database</a:t>
            </a:r>
          </a:p>
          <a:p>
            <a:pPr marL="628650" lvl="1" indent="-171450">
              <a:buFont typeface="Arial,Sans-Serif"/>
              <a:buChar char="•"/>
            </a:pPr>
            <a:r>
              <a:rPr lang="en-US"/>
              <a:t>Run DBCC CHECKDB WITH DATA PURITY against database</a:t>
            </a:r>
          </a:p>
          <a:p>
            <a:pPr marL="628650" lvl="1" indent="-171450">
              <a:buFont typeface="Arial,Sans-Serif"/>
              <a:buChar char="•"/>
            </a:pPr>
            <a:r>
              <a:rPr lang="en-US"/>
              <a:t>Rebuild all indexes</a:t>
            </a:r>
          </a:p>
          <a:p>
            <a:pPr marL="628650" lvl="1" indent="-171450">
              <a:buFont typeface="Arial,Sans-Serif"/>
              <a:buChar char="•"/>
            </a:pPr>
            <a:r>
              <a:rPr lang="en-US"/>
              <a:t>Recompile all stored procedures</a:t>
            </a:r>
          </a:p>
          <a:p>
            <a:pPr marL="628650" lvl="1" indent="-171450">
              <a:buFont typeface="Arial,Sans-Serif"/>
              <a:buChar char="•"/>
            </a:pPr>
            <a:r>
              <a:rPr lang="en-US"/>
              <a:t>Add databases to appropriate availability groups</a:t>
            </a:r>
          </a:p>
          <a:p>
            <a:pPr marL="628650" lvl="1" indent="-171450">
              <a:buFont typeface="Arial,Sans-Serif"/>
              <a:buChar char="•"/>
            </a:pPr>
            <a:endParaRPr lang="en-US"/>
          </a:p>
          <a:p>
            <a:pPr marL="628650" lvl="1" indent="-171450">
              <a:buFont typeface="Arial,Sans-Serif"/>
              <a:buChar char="•"/>
            </a:pPr>
            <a:endParaRPr lang="en-US"/>
          </a:p>
          <a:p>
            <a:pPr marL="628650" lvl="1" indent="-171450">
              <a:buFont typeface="Arial,Sans-Serif"/>
              <a:buChar char="•"/>
            </a:pPr>
            <a:endParaRPr lang="en-US"/>
          </a:p>
          <a:p>
            <a:pPr marL="628650" lvl="1" indent="-171450">
              <a:buFont typeface="Arial,Sans-Serif"/>
              <a:buChar char="•"/>
            </a:pPr>
            <a:endParaRPr lang="en-US"/>
          </a:p>
          <a:p>
            <a:endParaRPr lang="en-US"/>
          </a:p>
        </p:txBody>
      </p:sp>
      <p:sp>
        <p:nvSpPr>
          <p:cNvPr id="4" name="Slide Number Placeholder 3"/>
          <p:cNvSpPr>
            <a:spLocks noGrp="1"/>
          </p:cNvSpPr>
          <p:nvPr>
            <p:ph type="sldNum" sz="quarter" idx="5"/>
          </p:nvPr>
        </p:nvSpPr>
        <p:spPr/>
        <p:txBody>
          <a:bodyPr/>
          <a:lstStyle/>
          <a:p>
            <a:fld id="{20416294-ABF7-2947-B07D-FFCC9B99E804}" type="slidenum">
              <a:rPr lang="en-US" smtClean="0"/>
              <a:pPr/>
              <a:t>12</a:t>
            </a:fld>
            <a:endParaRPr lang="en-US"/>
          </a:p>
        </p:txBody>
      </p:sp>
    </p:spTree>
    <p:extLst>
      <p:ext uri="{BB962C8B-B14F-4D97-AF65-F5344CB8AC3E}">
        <p14:creationId xmlns:p14="http://schemas.microsoft.com/office/powerpoint/2010/main" val="509216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416294-ABF7-2947-B07D-FFCC9B99E804}" type="slidenum">
              <a:rPr lang="en-US" smtClean="0"/>
              <a:pPr/>
              <a:t>13</a:t>
            </a:fld>
            <a:endParaRPr lang="en-US"/>
          </a:p>
        </p:txBody>
      </p:sp>
    </p:spTree>
    <p:extLst>
      <p:ext uri="{BB962C8B-B14F-4D97-AF65-F5344CB8AC3E}">
        <p14:creationId xmlns:p14="http://schemas.microsoft.com/office/powerpoint/2010/main" val="509216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Roboto Regular"/>
              </a:rPr>
              <a:t>Automation</a:t>
            </a:r>
          </a:p>
          <a:p>
            <a:pPr marL="171450" indent="-171450">
              <a:buFont typeface="Arial,Sans-Serif"/>
              <a:buChar char="•"/>
            </a:pPr>
            <a:r>
              <a:rPr lang="en-US">
                <a:latin typeface="Roboto Regular"/>
              </a:rPr>
              <a:t>Chrissy Lemaire, SQL MVP from Belgium wrote </a:t>
            </a:r>
            <a:r>
              <a:rPr lang="en-US" err="1">
                <a:latin typeface="Roboto Regular"/>
              </a:rPr>
              <a:t>Powershell</a:t>
            </a:r>
            <a:r>
              <a:rPr lang="en-US">
                <a:latin typeface="Roboto Regular"/>
              </a:rPr>
              <a:t> scripts to help simplify migration tasks </a:t>
            </a:r>
            <a:r>
              <a:rPr lang="en-US">
                <a:latin typeface="Roboto Regular"/>
                <a:hlinkClick r:id="rId3"/>
              </a:rPr>
              <a:t>https://blog.netnerds.net/2015/05/simplifying-sql-server-migrations-using-powershell/</a:t>
            </a:r>
            <a:endParaRPr lang="en-US">
              <a:latin typeface="Roboto Regular"/>
            </a:endParaRPr>
          </a:p>
          <a:p>
            <a:pPr marL="171450" indent="-171450">
              <a:buFont typeface="Arial,Sans-Serif"/>
              <a:buChar char="•"/>
            </a:pPr>
            <a:endParaRPr lang="en-US"/>
          </a:p>
          <a:p>
            <a:endParaRPr lang="en-US"/>
          </a:p>
        </p:txBody>
      </p:sp>
      <p:sp>
        <p:nvSpPr>
          <p:cNvPr id="4" name="Slide Number Placeholder 3"/>
          <p:cNvSpPr>
            <a:spLocks noGrp="1"/>
          </p:cNvSpPr>
          <p:nvPr>
            <p:ph type="sldNum" sz="quarter" idx="5"/>
          </p:nvPr>
        </p:nvSpPr>
        <p:spPr/>
        <p:txBody>
          <a:bodyPr/>
          <a:lstStyle/>
          <a:p>
            <a:fld id="{20416294-ABF7-2947-B07D-FFCC9B99E804}" type="slidenum">
              <a:rPr lang="en-US" smtClean="0"/>
              <a:pPr/>
              <a:t>14</a:t>
            </a:fld>
            <a:endParaRPr lang="en-US"/>
          </a:p>
        </p:txBody>
      </p:sp>
    </p:spTree>
    <p:extLst>
      <p:ext uri="{BB962C8B-B14F-4D97-AF65-F5344CB8AC3E}">
        <p14:creationId xmlns:p14="http://schemas.microsoft.com/office/powerpoint/2010/main" val="509216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www.linkedin.com/in/lumnah</a:t>
            </a:r>
            <a:endParaRPr lang="en-US"/>
          </a:p>
        </p:txBody>
      </p:sp>
      <p:sp>
        <p:nvSpPr>
          <p:cNvPr id="4" name="Slide Number Placeholder 3"/>
          <p:cNvSpPr>
            <a:spLocks noGrp="1"/>
          </p:cNvSpPr>
          <p:nvPr>
            <p:ph type="sldNum" sz="quarter" idx="5"/>
          </p:nvPr>
        </p:nvSpPr>
        <p:spPr/>
        <p:txBody>
          <a:bodyPr/>
          <a:lstStyle/>
          <a:p>
            <a:fld id="{20416294-ABF7-2947-B07D-FFCC9B99E804}" type="slidenum">
              <a:rPr lang="en-US" smtClean="0"/>
              <a:pPr/>
              <a:t>15</a:t>
            </a:fld>
            <a:endParaRPr lang="en-US"/>
          </a:p>
        </p:txBody>
      </p:sp>
    </p:spTree>
    <p:extLst>
      <p:ext uri="{BB962C8B-B14F-4D97-AF65-F5344CB8AC3E}">
        <p14:creationId xmlns:p14="http://schemas.microsoft.com/office/powerpoint/2010/main" val="3125692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457189">
              <a:spcBef>
                <a:spcPts val="400"/>
              </a:spcBef>
              <a:buClr>
                <a:schemeClr val="accent1"/>
              </a:buClr>
              <a:buSzPct val="80000"/>
            </a:pPr>
            <a:endParaRPr lang="en-US" sz="1200">
              <a:solidFill>
                <a:srgbClr val="FF0000"/>
              </a:solidFill>
              <a:ea typeface="Roboto" panose="02000000000000000000" pitchFamily="2" charset="0"/>
              <a:cs typeface="Calibri Light"/>
            </a:endParaRPr>
          </a:p>
        </p:txBody>
      </p:sp>
      <p:sp>
        <p:nvSpPr>
          <p:cNvPr id="4" name="Slide Number Placeholder 3"/>
          <p:cNvSpPr>
            <a:spLocks noGrp="1"/>
          </p:cNvSpPr>
          <p:nvPr>
            <p:ph type="sldNum" sz="quarter" idx="5"/>
          </p:nvPr>
        </p:nvSpPr>
        <p:spPr/>
        <p:txBody>
          <a:bodyPr/>
          <a:lstStyle/>
          <a:p>
            <a:fld id="{20416294-ABF7-2947-B07D-FFCC9B99E804}" type="slidenum">
              <a:rPr lang="en-US" smtClean="0"/>
              <a:pPr/>
              <a:t>16</a:t>
            </a:fld>
            <a:endParaRPr lang="en-US"/>
          </a:p>
        </p:txBody>
      </p:sp>
    </p:spTree>
    <p:extLst>
      <p:ext uri="{BB962C8B-B14F-4D97-AF65-F5344CB8AC3E}">
        <p14:creationId xmlns:p14="http://schemas.microsoft.com/office/powerpoint/2010/main" val="1965022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416294-ABF7-2947-B07D-FFCC9B99E804}" type="slidenum">
              <a:rPr lang="en-US" smtClean="0"/>
              <a:pPr/>
              <a:t>2</a:t>
            </a:fld>
            <a:endParaRPr lang="en-US"/>
          </a:p>
        </p:txBody>
      </p:sp>
    </p:spTree>
    <p:extLst>
      <p:ext uri="{BB962C8B-B14F-4D97-AF65-F5344CB8AC3E}">
        <p14:creationId xmlns:p14="http://schemas.microsoft.com/office/powerpoint/2010/main" val="509216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416294-ABF7-2947-B07D-FFCC9B99E804}" type="slidenum">
              <a:rPr lang="en-US" smtClean="0"/>
              <a:pPr/>
              <a:t>3</a:t>
            </a:fld>
            <a:endParaRPr lang="en-US"/>
          </a:p>
        </p:txBody>
      </p:sp>
    </p:spTree>
    <p:extLst>
      <p:ext uri="{BB962C8B-B14F-4D97-AF65-F5344CB8AC3E}">
        <p14:creationId xmlns:p14="http://schemas.microsoft.com/office/powerpoint/2010/main" val="509216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416294-ABF7-2947-B07D-FFCC9B99E804}" type="slidenum">
              <a:rPr lang="en-US" smtClean="0"/>
              <a:pPr/>
              <a:t>4</a:t>
            </a:fld>
            <a:endParaRPr lang="en-US"/>
          </a:p>
        </p:txBody>
      </p:sp>
    </p:spTree>
    <p:extLst>
      <p:ext uri="{BB962C8B-B14F-4D97-AF65-F5344CB8AC3E}">
        <p14:creationId xmlns:p14="http://schemas.microsoft.com/office/powerpoint/2010/main" val="509216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Roboto Regular"/>
              </a:rPr>
              <a:t>Most people running SQL 2005 are also running Windows 2003. Windows 2003 fell out of support in July of 2015. SQL 2005 is officially EOL as of April of 2016. This set up is also sitting on hardware that is beyond the intended life cycle. </a:t>
            </a:r>
          </a:p>
          <a:p>
            <a:endParaRPr lang="en-US"/>
          </a:p>
          <a:p>
            <a:r>
              <a:rPr lang="en-US">
                <a:latin typeface="Roboto Regular"/>
              </a:rPr>
              <a:t>Maybe you want to take advantage of features like </a:t>
            </a:r>
          </a:p>
          <a:p>
            <a:r>
              <a:rPr lang="en-US" err="1">
                <a:latin typeface="Roboto Regular"/>
              </a:rPr>
              <a:t>AlwaysOn</a:t>
            </a:r>
          </a:p>
          <a:p>
            <a:r>
              <a:rPr lang="en-US" err="1">
                <a:latin typeface="Roboto Regular"/>
              </a:rPr>
              <a:t>Columnstore</a:t>
            </a:r>
            <a:r>
              <a:rPr lang="en-US">
                <a:latin typeface="Roboto Regular"/>
              </a:rPr>
              <a:t> indexes</a:t>
            </a:r>
          </a:p>
          <a:p>
            <a:r>
              <a:rPr lang="en-US">
                <a:latin typeface="Roboto Regular"/>
              </a:rPr>
              <a:t>Buffer pool extensions</a:t>
            </a:r>
          </a:p>
          <a:p>
            <a:r>
              <a:rPr lang="en-US">
                <a:latin typeface="Roboto Regular"/>
              </a:rPr>
              <a:t>In memory OLTP</a:t>
            </a:r>
          </a:p>
          <a:p>
            <a:r>
              <a:rPr lang="en-US" err="1">
                <a:latin typeface="Roboto Regular"/>
              </a:rPr>
              <a:t>AlwaysEncrypted</a:t>
            </a:r>
          </a:p>
          <a:p>
            <a:r>
              <a:rPr lang="en-US">
                <a:latin typeface="Roboto Regular"/>
              </a:rPr>
              <a:t>Stretch Database</a:t>
            </a:r>
          </a:p>
          <a:p>
            <a:r>
              <a:rPr lang="en-US">
                <a:latin typeface="Roboto Regular"/>
              </a:rPr>
              <a:t>Power BI</a:t>
            </a:r>
          </a:p>
          <a:p>
            <a:endParaRPr lang="en-US"/>
          </a:p>
        </p:txBody>
      </p:sp>
      <p:sp>
        <p:nvSpPr>
          <p:cNvPr id="4" name="Slide Number Placeholder 3"/>
          <p:cNvSpPr>
            <a:spLocks noGrp="1"/>
          </p:cNvSpPr>
          <p:nvPr>
            <p:ph type="sldNum" sz="quarter" idx="5"/>
          </p:nvPr>
        </p:nvSpPr>
        <p:spPr/>
        <p:txBody>
          <a:bodyPr/>
          <a:lstStyle/>
          <a:p>
            <a:fld id="{20416294-ABF7-2947-B07D-FFCC9B99E804}" type="slidenum">
              <a:rPr lang="en-US" smtClean="0"/>
              <a:pPr/>
              <a:t>5</a:t>
            </a:fld>
            <a:endParaRPr lang="en-US"/>
          </a:p>
        </p:txBody>
      </p:sp>
    </p:spTree>
    <p:extLst>
      <p:ext uri="{BB962C8B-B14F-4D97-AF65-F5344CB8AC3E}">
        <p14:creationId xmlns:p14="http://schemas.microsoft.com/office/powerpoint/2010/main" val="509216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416294-ABF7-2947-B07D-FFCC9B99E804}" type="slidenum">
              <a:rPr lang="en-US" smtClean="0"/>
              <a:pPr/>
              <a:t>6</a:t>
            </a:fld>
            <a:endParaRPr lang="en-US"/>
          </a:p>
        </p:txBody>
      </p:sp>
    </p:spTree>
    <p:extLst>
      <p:ext uri="{BB962C8B-B14F-4D97-AF65-F5344CB8AC3E}">
        <p14:creationId xmlns:p14="http://schemas.microsoft.com/office/powerpoint/2010/main" val="509216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416294-ABF7-2947-B07D-FFCC9B99E804}" type="slidenum">
              <a:rPr lang="en-US" smtClean="0"/>
              <a:pPr/>
              <a:t>7</a:t>
            </a:fld>
            <a:endParaRPr lang="en-US"/>
          </a:p>
        </p:txBody>
      </p:sp>
    </p:spTree>
    <p:extLst>
      <p:ext uri="{BB962C8B-B14F-4D97-AF65-F5344CB8AC3E}">
        <p14:creationId xmlns:p14="http://schemas.microsoft.com/office/powerpoint/2010/main" val="509216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Roboto Regular"/>
              </a:rPr>
              <a:t>Supporting database objects</a:t>
            </a:r>
          </a:p>
          <a:p>
            <a:pPr marL="171450" indent="-171450">
              <a:buFont typeface="Arial,Sans-Serif"/>
              <a:buChar char="•"/>
            </a:pPr>
            <a:r>
              <a:rPr lang="en-US">
                <a:latin typeface="Roboto Regular"/>
              </a:rPr>
              <a:t>DTS/SSIS Packages</a:t>
            </a:r>
          </a:p>
          <a:p>
            <a:pPr marL="171450" indent="-171450">
              <a:buFont typeface="Arial,Sans-Serif"/>
              <a:buChar char="•"/>
            </a:pPr>
            <a:r>
              <a:rPr lang="en-US">
                <a:latin typeface="Roboto Regular"/>
              </a:rPr>
              <a:t>Logins</a:t>
            </a:r>
          </a:p>
          <a:p>
            <a:pPr marL="171450" indent="-171450">
              <a:buFont typeface="Arial,Sans-Serif"/>
              <a:buChar char="•"/>
            </a:pPr>
            <a:r>
              <a:rPr lang="en-US">
                <a:latin typeface="Roboto Regular"/>
              </a:rPr>
              <a:t>Jobs</a:t>
            </a:r>
          </a:p>
          <a:p>
            <a:pPr marL="171450" indent="-171450">
              <a:buFont typeface="Arial,Sans-Serif"/>
              <a:buChar char="•"/>
            </a:pPr>
            <a:r>
              <a:rPr lang="en-US">
                <a:latin typeface="Roboto Regular"/>
              </a:rPr>
              <a:t>Linked servers</a:t>
            </a:r>
          </a:p>
          <a:p>
            <a:pPr marL="171450" indent="-171450">
              <a:buFont typeface="Arial,Sans-Serif"/>
              <a:buChar char="•"/>
            </a:pPr>
            <a:r>
              <a:rPr lang="en-US">
                <a:latin typeface="Roboto Regular"/>
              </a:rPr>
              <a:t>DNS Entries</a:t>
            </a:r>
          </a:p>
          <a:p>
            <a:endParaRPr lang="en-US"/>
          </a:p>
          <a:p>
            <a:r>
              <a:rPr lang="en-US">
                <a:latin typeface="Roboto Regular"/>
              </a:rPr>
              <a:t>Special configuration considerations</a:t>
            </a:r>
          </a:p>
          <a:p>
            <a:pPr marL="171450" indent="-171450">
              <a:buFont typeface="Arial,Sans-Serif"/>
              <a:buChar char="•"/>
            </a:pPr>
            <a:r>
              <a:rPr lang="en-US">
                <a:latin typeface="Roboto Regular"/>
              </a:rPr>
              <a:t>MAXDOP</a:t>
            </a:r>
          </a:p>
          <a:p>
            <a:pPr marL="171450" indent="-171450">
              <a:buFont typeface="Arial,Sans-Serif"/>
              <a:buChar char="•"/>
            </a:pPr>
            <a:r>
              <a:rPr lang="en-US">
                <a:latin typeface="Roboto Regular"/>
              </a:rPr>
              <a:t>DTC </a:t>
            </a:r>
          </a:p>
          <a:p>
            <a:pPr marL="171450" indent="-171450">
              <a:buFont typeface="Arial,Sans-Serif"/>
              <a:buChar char="•"/>
            </a:pPr>
            <a:r>
              <a:rPr lang="en-US">
                <a:latin typeface="Roboto Regular"/>
              </a:rPr>
              <a:t>Security</a:t>
            </a:r>
          </a:p>
          <a:p>
            <a:pPr marL="171450" indent="-171450">
              <a:buFont typeface="Arial,Sans-Serif"/>
              <a:buChar char="•"/>
            </a:pPr>
            <a:r>
              <a:rPr lang="en-US">
                <a:latin typeface="Roboto Regular"/>
              </a:rPr>
              <a:t>Firewall rules</a:t>
            </a:r>
          </a:p>
          <a:p>
            <a:pPr marL="171450" indent="-171450">
              <a:buFont typeface="Arial,Sans-Serif"/>
              <a:buChar char="•"/>
            </a:pPr>
            <a:r>
              <a:rPr lang="en-US">
                <a:latin typeface="Roboto Regular"/>
              </a:rPr>
              <a:t>Use of SA</a:t>
            </a:r>
          </a:p>
          <a:p>
            <a:pPr marL="171450" indent="-171450">
              <a:buFont typeface="Arial,Sans-Serif"/>
              <a:buChar char="•"/>
            </a:pPr>
            <a:r>
              <a:rPr lang="en-US">
                <a:latin typeface="Roboto Regular"/>
              </a:rPr>
              <a:t>Collation</a:t>
            </a:r>
          </a:p>
          <a:p>
            <a:pPr marL="171450" indent="-171450">
              <a:buFont typeface="Arial,Sans-Serif"/>
              <a:buChar char="•"/>
            </a:pPr>
            <a:r>
              <a:rPr lang="en-US">
                <a:latin typeface="Roboto Regular"/>
              </a:rPr>
              <a:t>Third party drivers required to be installed on the SQL Server</a:t>
            </a:r>
          </a:p>
          <a:p>
            <a:pPr marL="171450" indent="-171450">
              <a:buFont typeface="Arial,Sans-Serif"/>
              <a:buChar char="•"/>
            </a:pPr>
            <a:r>
              <a:rPr lang="en-US">
                <a:latin typeface="Roboto Regular"/>
                <a:hlinkClick r:id="rId3"/>
              </a:rPr>
              <a:t>https://msdn.microsoft.com/en-us/library/cc280724.aspx</a:t>
            </a:r>
            <a:r>
              <a:rPr lang="en-US">
                <a:latin typeface="Roboto Regular"/>
              </a:rPr>
              <a:t> SELECT </a:t>
            </a:r>
            <a:r>
              <a:rPr lang="en-US" err="1">
                <a:latin typeface="Roboto Regular"/>
              </a:rPr>
              <a:t>feature_name</a:t>
            </a:r>
            <a:r>
              <a:rPr lang="en-US">
                <a:latin typeface="Roboto Regular"/>
              </a:rPr>
              <a:t> FROM </a:t>
            </a:r>
            <a:r>
              <a:rPr lang="en-US" err="1">
                <a:latin typeface="Roboto Regular"/>
              </a:rPr>
              <a:t>sys.dm_db_persisted_sku_features</a:t>
            </a:r>
            <a:r>
              <a:rPr lang="en-US">
                <a:latin typeface="Roboto Regular"/>
              </a:rPr>
              <a:t> </a:t>
            </a:r>
          </a:p>
          <a:p>
            <a:endParaRPr lang="en-US"/>
          </a:p>
        </p:txBody>
      </p:sp>
      <p:sp>
        <p:nvSpPr>
          <p:cNvPr id="4" name="Slide Number Placeholder 3"/>
          <p:cNvSpPr>
            <a:spLocks noGrp="1"/>
          </p:cNvSpPr>
          <p:nvPr>
            <p:ph type="sldNum" sz="quarter" idx="5"/>
          </p:nvPr>
        </p:nvSpPr>
        <p:spPr/>
        <p:txBody>
          <a:bodyPr/>
          <a:lstStyle/>
          <a:p>
            <a:fld id="{20416294-ABF7-2947-B07D-FFCC9B99E804}" type="slidenum">
              <a:rPr lang="en-US" smtClean="0"/>
              <a:pPr/>
              <a:t>8</a:t>
            </a:fld>
            <a:endParaRPr lang="en-US"/>
          </a:p>
        </p:txBody>
      </p:sp>
    </p:spTree>
    <p:extLst>
      <p:ext uri="{BB962C8B-B14F-4D97-AF65-F5344CB8AC3E}">
        <p14:creationId xmlns:p14="http://schemas.microsoft.com/office/powerpoint/2010/main" val="509216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Roboto Regular"/>
              </a:rPr>
              <a:t>Running the Upgrade Advisor will provide results of potential database problems that should be resolved before the migration. The items on this list are generally done by the development teams. I also run this to have it show that in most cases, no changes are required by dev teams or non-technical staff. This can help alleviate some of their stress of having to take on a huge amount of work. </a:t>
            </a:r>
          </a:p>
          <a:p>
            <a:endParaRPr lang="en-US"/>
          </a:p>
          <a:p>
            <a:r>
              <a:rPr lang="en-US">
                <a:latin typeface="Roboto Regular"/>
              </a:rPr>
              <a:t>Reducing the security requirements is all about making sure that least privilege required model is being followed. It is also about cleaning up old stale logins that are no longer being used. </a:t>
            </a:r>
          </a:p>
          <a:p>
            <a:endParaRPr lang="en-US"/>
          </a:p>
          <a:p>
            <a:r>
              <a:rPr lang="en-US">
                <a:latin typeface="Roboto Regular"/>
              </a:rPr>
              <a:t>HA Requirements will help in the decision process of AG vs WSFC. If DTC is required then AG is not a good idea as this is not supported in current versions of SQL. If DTC is not required, how many groups are required? This in turn will require a new IP per each group.</a:t>
            </a:r>
          </a:p>
          <a:p>
            <a:endParaRPr lang="en-US"/>
          </a:p>
          <a:p>
            <a:r>
              <a:rPr lang="en-US">
                <a:latin typeface="Roboto Regular"/>
              </a:rPr>
              <a:t>Part of this prep is also making sure that servers are built up to standards.</a:t>
            </a:r>
          </a:p>
          <a:p>
            <a:endParaRPr lang="en-US"/>
          </a:p>
        </p:txBody>
      </p:sp>
      <p:sp>
        <p:nvSpPr>
          <p:cNvPr id="4" name="Slide Number Placeholder 3"/>
          <p:cNvSpPr>
            <a:spLocks noGrp="1"/>
          </p:cNvSpPr>
          <p:nvPr>
            <p:ph type="sldNum" sz="quarter" idx="5"/>
          </p:nvPr>
        </p:nvSpPr>
        <p:spPr/>
        <p:txBody>
          <a:bodyPr/>
          <a:lstStyle/>
          <a:p>
            <a:fld id="{20416294-ABF7-2947-B07D-FFCC9B99E804}" type="slidenum">
              <a:rPr lang="en-US" smtClean="0"/>
              <a:pPr/>
              <a:t>9</a:t>
            </a:fld>
            <a:endParaRPr lang="en-US"/>
          </a:p>
        </p:txBody>
      </p:sp>
    </p:spTree>
    <p:extLst>
      <p:ext uri="{BB962C8B-B14F-4D97-AF65-F5344CB8AC3E}">
        <p14:creationId xmlns:p14="http://schemas.microsoft.com/office/powerpoint/2010/main" val="5092160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0" name="Title 147">
            <a:extLst>
              <a:ext uri="{FF2B5EF4-FFF2-40B4-BE49-F238E27FC236}">
                <a16:creationId xmlns:a16="http://schemas.microsoft.com/office/drawing/2014/main" id="{6E0BB37E-4C8B-43A4-A075-544678840B65}"/>
              </a:ext>
            </a:extLst>
          </p:cNvPr>
          <p:cNvSpPr>
            <a:spLocks noGrp="1"/>
          </p:cNvSpPr>
          <p:nvPr>
            <p:ph type="title" hasCustomPrompt="1"/>
          </p:nvPr>
        </p:nvSpPr>
        <p:spPr>
          <a:xfrm>
            <a:off x="866747" y="1467575"/>
            <a:ext cx="6836208" cy="2272417"/>
          </a:xfrm>
          <a:prstGeom prst="rect">
            <a:avLst/>
          </a:prstGeom>
          <a:noFill/>
        </p:spPr>
        <p:txBody>
          <a:bodyPr wrap="square" lIns="0" anchor="b" anchorCtr="0">
            <a:normAutofit/>
          </a:bodyPr>
          <a:lstStyle>
            <a:lvl1pPr algn="l">
              <a:lnSpc>
                <a:spcPts val="8500"/>
              </a:lnSpc>
              <a:defRPr sz="6000" b="0" i="0" cap="none" spc="53" baseline="0">
                <a:solidFill>
                  <a:schemeClr val="bg1"/>
                </a:solidFill>
                <a:latin typeface="+mj-lt"/>
              </a:defRPr>
            </a:lvl1pPr>
          </a:lstStyle>
          <a:p>
            <a:r>
              <a:rPr lang="en-US"/>
              <a:t>Title Goes Here</a:t>
            </a:r>
          </a:p>
        </p:txBody>
      </p:sp>
      <p:pic>
        <p:nvPicPr>
          <p:cNvPr id="5" name="Picture 4">
            <a:extLst>
              <a:ext uri="{FF2B5EF4-FFF2-40B4-BE49-F238E27FC236}">
                <a16:creationId xmlns:a16="http://schemas.microsoft.com/office/drawing/2014/main" id="{52B2F31A-FC7B-6542-8348-3E49F927E58E}"/>
              </a:ext>
            </a:extLst>
          </p:cNvPr>
          <p:cNvPicPr>
            <a:picLocks noChangeAspect="1"/>
          </p:cNvPicPr>
          <p:nvPr userDrawn="1"/>
        </p:nvPicPr>
        <p:blipFill>
          <a:blip r:embed="rId3"/>
          <a:stretch>
            <a:fillRect/>
          </a:stretch>
        </p:blipFill>
        <p:spPr>
          <a:xfrm>
            <a:off x="866747" y="5989320"/>
            <a:ext cx="1431235" cy="411480"/>
          </a:xfrm>
          <a:prstGeom prst="rect">
            <a:avLst/>
          </a:prstGeom>
        </p:spPr>
      </p:pic>
      <p:sp>
        <p:nvSpPr>
          <p:cNvPr id="6" name="Text Placeholder 150">
            <a:extLst>
              <a:ext uri="{FF2B5EF4-FFF2-40B4-BE49-F238E27FC236}">
                <a16:creationId xmlns:a16="http://schemas.microsoft.com/office/drawing/2014/main" id="{EA3CF387-41DD-7444-BAD5-3029CEBBE52A}"/>
              </a:ext>
            </a:extLst>
          </p:cNvPr>
          <p:cNvSpPr>
            <a:spLocks noGrp="1"/>
          </p:cNvSpPr>
          <p:nvPr>
            <p:ph type="body" sz="quarter" idx="11" hasCustomPrompt="1"/>
          </p:nvPr>
        </p:nvSpPr>
        <p:spPr>
          <a:xfrm>
            <a:off x="866747" y="4008887"/>
            <a:ext cx="6836208" cy="410633"/>
          </a:xfrm>
          <a:prstGeom prst="rect">
            <a:avLst/>
          </a:prstGeom>
        </p:spPr>
        <p:txBody>
          <a:bodyPr lIns="0" tIns="22860">
            <a:normAutofit/>
          </a:bodyPr>
          <a:lstStyle>
            <a:lvl1pPr marL="0" indent="0">
              <a:buNone/>
              <a:defRPr sz="1800" b="0" i="0">
                <a:solidFill>
                  <a:schemeClr val="bg1"/>
                </a:solidFill>
                <a:latin typeface="+mn-lt"/>
                <a:ea typeface="Roboto" panose="02000000000000000000" pitchFamily="2" charset="0"/>
              </a:defRPr>
            </a:lvl1pPr>
            <a:lvl2pPr marL="288918" indent="0">
              <a:buNone/>
              <a:defRPr sz="2133">
                <a:solidFill>
                  <a:schemeClr val="accent1"/>
                </a:solidFill>
              </a:defRPr>
            </a:lvl2pPr>
            <a:lvl3pPr marL="681020" indent="0">
              <a:buNone/>
              <a:defRPr sz="2133">
                <a:solidFill>
                  <a:schemeClr val="accent1"/>
                </a:solidFill>
              </a:defRPr>
            </a:lvl3pPr>
            <a:lvl4pPr marL="1031849" indent="0">
              <a:buNone/>
              <a:defRPr sz="2133">
                <a:solidFill>
                  <a:schemeClr val="accent1"/>
                </a:solidFill>
              </a:defRPr>
            </a:lvl4pPr>
            <a:lvl5pPr marL="1425539" indent="0">
              <a:buNone/>
              <a:defRPr sz="2133">
                <a:solidFill>
                  <a:schemeClr val="accent1"/>
                </a:solidFill>
              </a:defRPr>
            </a:lvl5pPr>
          </a:lstStyle>
          <a:p>
            <a:pPr lvl="0"/>
            <a:r>
              <a:rPr lang="en-US"/>
              <a:t>Subtitle</a:t>
            </a:r>
          </a:p>
        </p:txBody>
      </p:sp>
    </p:spTree>
    <p:extLst>
      <p:ext uri="{BB962C8B-B14F-4D97-AF65-F5344CB8AC3E}">
        <p14:creationId xmlns:p14="http://schemas.microsoft.com/office/powerpoint/2010/main" val="3349206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w/ footers (LIGH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694F0A-71A4-6F4E-94E3-D48A25EE617E}"/>
              </a:ext>
            </a:extLst>
          </p:cNvPr>
          <p:cNvPicPr>
            <a:picLocks noChangeAspect="1"/>
          </p:cNvPicPr>
          <p:nvPr userDrawn="1"/>
        </p:nvPicPr>
        <p:blipFill>
          <a:blip r:embed="rId2">
            <a:alphaModFix amt="85000"/>
          </a:blip>
          <a:stretch>
            <a:fillRect/>
          </a:stretch>
        </p:blipFill>
        <p:spPr>
          <a:xfrm>
            <a:off x="548640" y="6327077"/>
            <a:ext cx="1005840" cy="289179"/>
          </a:xfrm>
          <a:prstGeom prst="rect">
            <a:avLst/>
          </a:prstGeom>
        </p:spPr>
      </p:pic>
      <p:sp>
        <p:nvSpPr>
          <p:cNvPr id="7" name="Slide Number Placeholder 5">
            <a:extLst>
              <a:ext uri="{FF2B5EF4-FFF2-40B4-BE49-F238E27FC236}">
                <a16:creationId xmlns:a16="http://schemas.microsoft.com/office/drawing/2014/main" id="{E5506370-DFA8-BB4A-8768-0F676F1527FC}"/>
              </a:ext>
            </a:extLst>
          </p:cNvPr>
          <p:cNvSpPr txBox="1">
            <a:spLocks/>
          </p:cNvSpPr>
          <p:nvPr userDrawn="1"/>
        </p:nvSpPr>
        <p:spPr>
          <a:xfrm>
            <a:off x="11355767" y="6445963"/>
            <a:ext cx="287593" cy="123111"/>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3811AAA-31B3-8347-9AC8-36DEEB43E775}" type="slidenum">
              <a:rPr lang="en-US" sz="800" smtClean="0">
                <a:solidFill>
                  <a:schemeClr val="bg1">
                    <a:alpha val="75000"/>
                  </a:schemeClr>
                </a:solidFill>
                <a:latin typeface="+mn-lt"/>
                <a:ea typeface="Roboto" panose="02000000000000000000" pitchFamily="2" charset="0"/>
                <a:cs typeface="Roboto Medium" charset="0"/>
              </a:rPr>
              <a:pPr algn="r"/>
              <a:t>‹#›</a:t>
            </a:fld>
            <a:endParaRPr lang="en-US" sz="800">
              <a:solidFill>
                <a:schemeClr val="bg1">
                  <a:alpha val="75000"/>
                </a:schemeClr>
              </a:solidFill>
              <a:latin typeface="+mn-lt"/>
              <a:ea typeface="Roboto" panose="02000000000000000000" pitchFamily="2" charset="0"/>
              <a:cs typeface="Roboto Medium" charset="0"/>
            </a:endParaRPr>
          </a:p>
        </p:txBody>
      </p:sp>
      <p:sp>
        <p:nvSpPr>
          <p:cNvPr id="8" name="Footer Placeholder 4">
            <a:extLst>
              <a:ext uri="{FF2B5EF4-FFF2-40B4-BE49-F238E27FC236}">
                <a16:creationId xmlns:a16="http://schemas.microsoft.com/office/drawing/2014/main" id="{458EF2C1-2AA3-6543-AC36-AA1EAB4C69F1}"/>
              </a:ext>
            </a:extLst>
          </p:cNvPr>
          <p:cNvSpPr txBox="1">
            <a:spLocks/>
          </p:cNvSpPr>
          <p:nvPr userDrawn="1"/>
        </p:nvSpPr>
        <p:spPr>
          <a:xfrm>
            <a:off x="7751512" y="6445963"/>
            <a:ext cx="3645239"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r>
              <a:rPr sz="800">
                <a:solidFill>
                  <a:schemeClr val="bg1">
                    <a:alpha val="75000"/>
                  </a:schemeClr>
                </a:solidFill>
                <a:latin typeface="+mn-lt"/>
                <a:ea typeface="Roboto" panose="02000000000000000000" pitchFamily="2" charset="0"/>
                <a:cs typeface="Roboto" charset="0"/>
              </a:rPr>
              <a:t>© </a:t>
            </a:r>
            <a:r>
              <a:rPr lang="en-US" sz="800">
                <a:solidFill>
                  <a:schemeClr val="bg1">
                    <a:alpha val="75000"/>
                  </a:schemeClr>
                </a:solidFill>
                <a:latin typeface="+mn-lt"/>
                <a:ea typeface="Roboto" panose="02000000000000000000" pitchFamily="2" charset="0"/>
                <a:cs typeface="Roboto" charset="0"/>
              </a:rPr>
              <a:t>2020 Rubrik</a:t>
            </a:r>
            <a:r>
              <a:rPr sz="800">
                <a:solidFill>
                  <a:schemeClr val="bg1">
                    <a:alpha val="75000"/>
                  </a:schemeClr>
                </a:solidFill>
                <a:latin typeface="+mn-lt"/>
                <a:ea typeface="Roboto" panose="02000000000000000000" pitchFamily="2" charset="0"/>
                <a:cs typeface="Roboto" charset="0"/>
              </a:rPr>
              <a:t>. All rights reserved.</a:t>
            </a:r>
          </a:p>
        </p:txBody>
      </p:sp>
    </p:spTree>
    <p:extLst>
      <p:ext uri="{BB962C8B-B14F-4D97-AF65-F5344CB8AC3E}">
        <p14:creationId xmlns:p14="http://schemas.microsoft.com/office/powerpoint/2010/main" val="1731287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ulti-use NO Subtitle NO Copyright (DAR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F51302F7-AF88-7C4D-86C4-E4EBE9C05C5A}"/>
              </a:ext>
            </a:extLst>
          </p:cNvPr>
          <p:cNvSpPr txBox="1">
            <a:spLocks/>
          </p:cNvSpPr>
          <p:nvPr userDrawn="1"/>
        </p:nvSpPr>
        <p:spPr>
          <a:xfrm>
            <a:off x="11355767" y="6445963"/>
            <a:ext cx="283464" cy="123111"/>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3811AAA-31B3-8347-9AC8-36DEEB43E775}" type="slidenum">
              <a:rPr lang="en-US" sz="800" smtClean="0">
                <a:solidFill>
                  <a:schemeClr val="bg1">
                    <a:alpha val="75000"/>
                  </a:schemeClr>
                </a:solidFill>
                <a:latin typeface="+mn-lt"/>
                <a:ea typeface="Roboto" panose="02000000000000000000" pitchFamily="2" charset="0"/>
                <a:cs typeface="Roboto Medium" charset="0"/>
              </a:rPr>
              <a:pPr algn="r"/>
              <a:t>‹#›</a:t>
            </a:fld>
            <a:endParaRPr lang="en-US" sz="800">
              <a:solidFill>
                <a:schemeClr val="bg1">
                  <a:alpha val="75000"/>
                </a:schemeClr>
              </a:solidFill>
              <a:latin typeface="+mn-lt"/>
              <a:ea typeface="Roboto" panose="02000000000000000000" pitchFamily="2" charset="0"/>
              <a:cs typeface="Roboto Medium" charset="0"/>
            </a:endParaRPr>
          </a:p>
        </p:txBody>
      </p:sp>
      <p:sp>
        <p:nvSpPr>
          <p:cNvPr id="4" name="Title 147">
            <a:extLst>
              <a:ext uri="{FF2B5EF4-FFF2-40B4-BE49-F238E27FC236}">
                <a16:creationId xmlns:a16="http://schemas.microsoft.com/office/drawing/2014/main" id="{A760975E-A30D-9643-8B23-C59E940175E4}"/>
              </a:ext>
            </a:extLst>
          </p:cNvPr>
          <p:cNvSpPr>
            <a:spLocks noGrp="1"/>
          </p:cNvSpPr>
          <p:nvPr>
            <p:ph type="title" hasCustomPrompt="1"/>
          </p:nvPr>
        </p:nvSpPr>
        <p:spPr>
          <a:xfrm>
            <a:off x="548640" y="264160"/>
            <a:ext cx="11094720" cy="899299"/>
          </a:xfrm>
          <a:prstGeom prst="rect">
            <a:avLst/>
          </a:prstGeom>
          <a:noFill/>
        </p:spPr>
        <p:txBody>
          <a:bodyPr wrap="square" lIns="0" anchor="b" anchorCtr="0">
            <a:normAutofit/>
          </a:bodyPr>
          <a:lstStyle>
            <a:lvl1pPr algn="l">
              <a:defRPr sz="3400" b="0" i="0" cap="none" spc="-50" baseline="0">
                <a:gradFill>
                  <a:gsLst>
                    <a:gs pos="1000">
                      <a:schemeClr val="accent1"/>
                    </a:gs>
                    <a:gs pos="98000">
                      <a:schemeClr val="accent2"/>
                    </a:gs>
                  </a:gsLst>
                  <a:lin ang="2700000" scaled="0"/>
                </a:gradFill>
                <a:latin typeface="+mj-lt"/>
              </a:defRPr>
            </a:lvl1pPr>
          </a:lstStyle>
          <a:p>
            <a:r>
              <a:rPr lang="en-US"/>
              <a:t>Click to Edit Master Title</a:t>
            </a:r>
          </a:p>
        </p:txBody>
      </p:sp>
      <p:pic>
        <p:nvPicPr>
          <p:cNvPr id="7" name="Picture 6">
            <a:extLst>
              <a:ext uri="{FF2B5EF4-FFF2-40B4-BE49-F238E27FC236}">
                <a16:creationId xmlns:a16="http://schemas.microsoft.com/office/drawing/2014/main" id="{E3E94BAF-DB5E-3F4E-87C9-E208C2CE7931}"/>
              </a:ext>
            </a:extLst>
          </p:cNvPr>
          <p:cNvPicPr>
            <a:picLocks noChangeAspect="1"/>
          </p:cNvPicPr>
          <p:nvPr userDrawn="1"/>
        </p:nvPicPr>
        <p:blipFill>
          <a:blip r:embed="rId2">
            <a:alphaModFix amt="85000"/>
          </a:blip>
          <a:stretch>
            <a:fillRect/>
          </a:stretch>
        </p:blipFill>
        <p:spPr>
          <a:xfrm>
            <a:off x="548640" y="6327077"/>
            <a:ext cx="1005840" cy="289179"/>
          </a:xfrm>
          <a:prstGeom prst="rect">
            <a:avLst/>
          </a:prstGeom>
        </p:spPr>
      </p:pic>
    </p:spTree>
    <p:extLst>
      <p:ext uri="{BB962C8B-B14F-4D97-AF65-F5344CB8AC3E}">
        <p14:creationId xmlns:p14="http://schemas.microsoft.com/office/powerpoint/2010/main" val="11505225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formational Divider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72075F9-6568-CF4F-99E4-21AD0FFC5D2E}"/>
              </a:ext>
            </a:extLst>
          </p:cNvPr>
          <p:cNvCxnSpPr>
            <a:cxnSpLocks/>
          </p:cNvCxnSpPr>
          <p:nvPr userDrawn="1"/>
        </p:nvCxnSpPr>
        <p:spPr>
          <a:xfrm>
            <a:off x="891915" y="3035508"/>
            <a:ext cx="10185816" cy="0"/>
          </a:xfrm>
          <a:prstGeom prst="line">
            <a:avLst/>
          </a:prstGeom>
          <a:ln w="12700">
            <a:solidFill>
              <a:schemeClr val="tx1">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4790B081-D3C3-B442-8A0B-78226B5033C5}"/>
              </a:ext>
            </a:extLst>
          </p:cNvPr>
          <p:cNvPicPr>
            <a:picLocks noChangeAspect="1"/>
          </p:cNvPicPr>
          <p:nvPr userDrawn="1"/>
        </p:nvPicPr>
        <p:blipFill>
          <a:blip r:embed="rId2">
            <a:alphaModFix amt="85000"/>
          </a:blip>
          <a:stretch>
            <a:fillRect/>
          </a:stretch>
        </p:blipFill>
        <p:spPr>
          <a:xfrm>
            <a:off x="548640" y="6327077"/>
            <a:ext cx="1005840" cy="289179"/>
          </a:xfrm>
          <a:prstGeom prst="rect">
            <a:avLst/>
          </a:prstGeom>
        </p:spPr>
      </p:pic>
      <p:sp>
        <p:nvSpPr>
          <p:cNvPr id="25" name="Text Placeholder 24">
            <a:extLst>
              <a:ext uri="{FF2B5EF4-FFF2-40B4-BE49-F238E27FC236}">
                <a16:creationId xmlns:a16="http://schemas.microsoft.com/office/drawing/2014/main" id="{E5C54F9D-0381-674A-8BBC-F0C30729C7B0}"/>
              </a:ext>
            </a:extLst>
          </p:cNvPr>
          <p:cNvSpPr>
            <a:spLocks noGrp="1"/>
          </p:cNvSpPr>
          <p:nvPr>
            <p:ph type="body" sz="quarter" idx="10"/>
          </p:nvPr>
        </p:nvSpPr>
        <p:spPr>
          <a:xfrm>
            <a:off x="892175" y="3122613"/>
            <a:ext cx="10185400" cy="338554"/>
          </a:xfrm>
          <a:prstGeom prst="rect">
            <a:avLst/>
          </a:prstGeom>
        </p:spPr>
        <p:txBody>
          <a:bodyPr lIns="0">
            <a:spAutoFit/>
          </a:bodyPr>
          <a:lstStyle>
            <a:lvl1pPr marL="0" indent="0">
              <a:buNone/>
              <a:defRPr lang="en-US" sz="1600" b="0" i="0" kern="1200" cap="none" spc="-50" baseline="0" dirty="0" smtClean="0">
                <a:solidFill>
                  <a:schemeClr val="tx1">
                    <a:lumMod val="20000"/>
                    <a:lumOff val="80000"/>
                  </a:schemeClr>
                </a:solidFill>
                <a:latin typeface="+mn-lt"/>
                <a:ea typeface="+mj-ea"/>
                <a:cs typeface="Arial" panose="020B0604020202020204" pitchFamily="34" charset="0"/>
              </a:defRPr>
            </a:lvl1pPr>
          </a:lstStyle>
          <a:p>
            <a:pPr lvl="0"/>
            <a:r>
              <a:rPr lang="en-US"/>
              <a:t>Click to edit Master text styles</a:t>
            </a:r>
          </a:p>
        </p:txBody>
      </p:sp>
      <p:sp>
        <p:nvSpPr>
          <p:cNvPr id="26" name="Text Placeholder 13">
            <a:extLst>
              <a:ext uri="{FF2B5EF4-FFF2-40B4-BE49-F238E27FC236}">
                <a16:creationId xmlns:a16="http://schemas.microsoft.com/office/drawing/2014/main" id="{11DF20E2-C604-E147-A1F0-F569E3DDEB5D}"/>
              </a:ext>
            </a:extLst>
          </p:cNvPr>
          <p:cNvSpPr>
            <a:spLocks noGrp="1"/>
          </p:cNvSpPr>
          <p:nvPr>
            <p:ph type="body" sz="quarter" idx="11" hasCustomPrompt="1"/>
          </p:nvPr>
        </p:nvSpPr>
        <p:spPr>
          <a:xfrm>
            <a:off x="891915" y="2582821"/>
            <a:ext cx="10185400" cy="415925"/>
          </a:xfrm>
          <a:prstGeom prst="rect">
            <a:avLst/>
          </a:prstGeom>
        </p:spPr>
        <p:txBody>
          <a:bodyPr lIns="0" anchor="b" anchorCtr="0">
            <a:normAutofit/>
          </a:bodyPr>
          <a:lstStyle>
            <a:lvl1pPr marL="0" indent="0">
              <a:buNone/>
              <a:defRPr lang="en-US" sz="2800" b="0" i="0" kern="1200" cap="none" spc="-50" baseline="0" dirty="0" smtClean="0">
                <a:solidFill>
                  <a:schemeClr val="tx1">
                    <a:lumMod val="20000"/>
                    <a:lumOff val="80000"/>
                  </a:schemeClr>
                </a:solidFill>
                <a:latin typeface="+mj-lt"/>
                <a:ea typeface="+mj-ea"/>
                <a:cs typeface="Arial" panose="020B0604020202020204" pitchFamily="34" charset="0"/>
              </a:defRPr>
            </a:lvl1pPr>
            <a:lvl2pPr marL="338328" indent="0">
              <a:buNone/>
              <a:defRPr sz="2800">
                <a:latin typeface="+mj-lt"/>
              </a:defRPr>
            </a:lvl2pPr>
            <a:lvl3pPr marL="676656" indent="0">
              <a:buNone/>
              <a:defRPr sz="2800">
                <a:latin typeface="+mj-lt"/>
              </a:defRPr>
            </a:lvl3pPr>
            <a:lvl4pPr marL="1033272" indent="0">
              <a:buNone/>
              <a:defRPr sz="2800">
                <a:latin typeface="+mj-lt"/>
              </a:defRPr>
            </a:lvl4pPr>
            <a:lvl5pPr marL="1371600" indent="0">
              <a:buNone/>
              <a:defRPr sz="2800">
                <a:latin typeface="+mj-lt"/>
              </a:defRPr>
            </a:lvl5pPr>
          </a:lstStyle>
          <a:p>
            <a:pPr lvl="0"/>
            <a:r>
              <a:rPr lang="en-US"/>
              <a:t>Information Title</a:t>
            </a:r>
          </a:p>
        </p:txBody>
      </p:sp>
    </p:spTree>
    <p:extLst>
      <p:ext uri="{BB962C8B-B14F-4D97-AF65-F5344CB8AC3E}">
        <p14:creationId xmlns:p14="http://schemas.microsoft.com/office/powerpoint/2010/main" val="17148877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96384ACB-8DC8-4956-B5FE-D9F095AC0714}" type="datetimeFigureOut">
              <a:rPr lang="en-US" smtClean="0"/>
              <a:t>6/25/2020</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220F3742-3784-4967-B156-F97B38C26F26}" type="slidenum">
              <a:rPr lang="en-US" smtClean="0"/>
              <a:t>‹#›</a:t>
            </a:fld>
            <a:endParaRPr lang="en-US"/>
          </a:p>
        </p:txBody>
      </p:sp>
    </p:spTree>
    <p:extLst>
      <p:ext uri="{BB962C8B-B14F-4D97-AF65-F5344CB8AC3E}">
        <p14:creationId xmlns:p14="http://schemas.microsoft.com/office/powerpoint/2010/main" val="305646716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384ACB-8DC8-4956-B5FE-D9F095AC0714}"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0F3742-3784-4967-B156-F97B38C26F26}" type="slidenum">
              <a:rPr lang="en-US" smtClean="0"/>
              <a:t>‹#›</a:t>
            </a:fld>
            <a:endParaRPr lang="en-US"/>
          </a:p>
        </p:txBody>
      </p:sp>
    </p:spTree>
    <p:extLst>
      <p:ext uri="{BB962C8B-B14F-4D97-AF65-F5344CB8AC3E}">
        <p14:creationId xmlns:p14="http://schemas.microsoft.com/office/powerpoint/2010/main" val="28212062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6384ACB-8DC8-4956-B5FE-D9F095AC0714}" type="datetimeFigureOut">
              <a:rPr lang="en-US" smtClean="0"/>
              <a:t>6/25/2020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0F3742-3784-4967-B156-F97B38C26F26}" type="slidenum">
              <a:rPr lang="en-US" smtClean="0"/>
              <a:t>‹#›</a:t>
            </a:fld>
            <a:endParaRPr lang="en-US"/>
          </a:p>
        </p:txBody>
      </p:sp>
    </p:spTree>
    <p:extLst>
      <p:ext uri="{BB962C8B-B14F-4D97-AF65-F5344CB8AC3E}">
        <p14:creationId xmlns:p14="http://schemas.microsoft.com/office/powerpoint/2010/main" val="2128896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0" name="Title 147">
            <a:extLst>
              <a:ext uri="{FF2B5EF4-FFF2-40B4-BE49-F238E27FC236}">
                <a16:creationId xmlns:a16="http://schemas.microsoft.com/office/drawing/2014/main" id="{6E0BB37E-4C8B-43A4-A075-544678840B65}"/>
              </a:ext>
            </a:extLst>
          </p:cNvPr>
          <p:cNvSpPr>
            <a:spLocks noGrp="1"/>
          </p:cNvSpPr>
          <p:nvPr>
            <p:ph type="title" hasCustomPrompt="1"/>
          </p:nvPr>
        </p:nvSpPr>
        <p:spPr>
          <a:xfrm>
            <a:off x="866747" y="1463040"/>
            <a:ext cx="6836208" cy="2272417"/>
          </a:xfrm>
          <a:prstGeom prst="rect">
            <a:avLst/>
          </a:prstGeom>
          <a:noFill/>
        </p:spPr>
        <p:txBody>
          <a:bodyPr wrap="square" lIns="0" anchor="b" anchorCtr="0">
            <a:normAutofit/>
          </a:bodyPr>
          <a:lstStyle>
            <a:lvl1pPr algn="l">
              <a:lnSpc>
                <a:spcPts val="8500"/>
              </a:lnSpc>
              <a:defRPr sz="6000" b="0" i="0" cap="none" spc="53" baseline="0">
                <a:solidFill>
                  <a:schemeClr val="bg1"/>
                </a:solidFill>
                <a:latin typeface="+mj-lt"/>
              </a:defRPr>
            </a:lvl1pPr>
          </a:lstStyle>
          <a:p>
            <a:r>
              <a:rPr lang="en-US"/>
              <a:t>Title Goes Here</a:t>
            </a:r>
          </a:p>
        </p:txBody>
      </p:sp>
      <p:pic>
        <p:nvPicPr>
          <p:cNvPr id="5" name="Picture 4">
            <a:extLst>
              <a:ext uri="{FF2B5EF4-FFF2-40B4-BE49-F238E27FC236}">
                <a16:creationId xmlns:a16="http://schemas.microsoft.com/office/drawing/2014/main" id="{90A0B3EC-9A40-3248-9FC5-66214279E05C}"/>
              </a:ext>
            </a:extLst>
          </p:cNvPr>
          <p:cNvPicPr>
            <a:picLocks noChangeAspect="1"/>
          </p:cNvPicPr>
          <p:nvPr userDrawn="1"/>
        </p:nvPicPr>
        <p:blipFill>
          <a:blip r:embed="rId3"/>
          <a:stretch>
            <a:fillRect/>
          </a:stretch>
        </p:blipFill>
        <p:spPr>
          <a:xfrm>
            <a:off x="866748" y="5989320"/>
            <a:ext cx="1431235" cy="411480"/>
          </a:xfrm>
          <a:prstGeom prst="rect">
            <a:avLst/>
          </a:prstGeom>
        </p:spPr>
      </p:pic>
      <p:sp>
        <p:nvSpPr>
          <p:cNvPr id="6" name="Text Placeholder 150">
            <a:extLst>
              <a:ext uri="{FF2B5EF4-FFF2-40B4-BE49-F238E27FC236}">
                <a16:creationId xmlns:a16="http://schemas.microsoft.com/office/drawing/2014/main" id="{B7240249-A53F-9842-A856-F7676FB99C9F}"/>
              </a:ext>
            </a:extLst>
          </p:cNvPr>
          <p:cNvSpPr>
            <a:spLocks noGrp="1"/>
          </p:cNvSpPr>
          <p:nvPr>
            <p:ph type="body" sz="quarter" idx="11" hasCustomPrompt="1"/>
          </p:nvPr>
        </p:nvSpPr>
        <p:spPr>
          <a:xfrm>
            <a:off x="866747" y="4005072"/>
            <a:ext cx="6836208" cy="410633"/>
          </a:xfrm>
          <a:prstGeom prst="rect">
            <a:avLst/>
          </a:prstGeom>
        </p:spPr>
        <p:txBody>
          <a:bodyPr lIns="0" tIns="22860">
            <a:normAutofit/>
          </a:bodyPr>
          <a:lstStyle>
            <a:lvl1pPr marL="0" indent="0">
              <a:buNone/>
              <a:defRPr sz="1800" b="0" i="0">
                <a:solidFill>
                  <a:schemeClr val="bg1"/>
                </a:solidFill>
                <a:latin typeface="+mn-lt"/>
                <a:ea typeface="Roboto" panose="02000000000000000000" pitchFamily="2" charset="0"/>
              </a:defRPr>
            </a:lvl1pPr>
            <a:lvl2pPr marL="288918" indent="0">
              <a:buNone/>
              <a:defRPr sz="2133">
                <a:solidFill>
                  <a:schemeClr val="accent1"/>
                </a:solidFill>
              </a:defRPr>
            </a:lvl2pPr>
            <a:lvl3pPr marL="681020" indent="0">
              <a:buNone/>
              <a:defRPr sz="2133">
                <a:solidFill>
                  <a:schemeClr val="accent1"/>
                </a:solidFill>
              </a:defRPr>
            </a:lvl3pPr>
            <a:lvl4pPr marL="1031849" indent="0">
              <a:buNone/>
              <a:defRPr sz="2133">
                <a:solidFill>
                  <a:schemeClr val="accent1"/>
                </a:solidFill>
              </a:defRPr>
            </a:lvl4pPr>
            <a:lvl5pPr marL="1425539" indent="0">
              <a:buNone/>
              <a:defRPr sz="2133">
                <a:solidFill>
                  <a:schemeClr val="accent1"/>
                </a:solidFill>
              </a:defRPr>
            </a:lvl5pPr>
          </a:lstStyle>
          <a:p>
            <a:pPr lvl="0"/>
            <a:r>
              <a:rPr lang="en-US"/>
              <a:t>Subtitle</a:t>
            </a:r>
          </a:p>
        </p:txBody>
      </p:sp>
    </p:spTree>
    <p:extLst>
      <p:ext uri="{BB962C8B-B14F-4D97-AF65-F5344CB8AC3E}">
        <p14:creationId xmlns:p14="http://schemas.microsoft.com/office/powerpoint/2010/main" val="4032154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Chapter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Title 147">
            <a:extLst>
              <a:ext uri="{FF2B5EF4-FFF2-40B4-BE49-F238E27FC236}">
                <a16:creationId xmlns:a16="http://schemas.microsoft.com/office/drawing/2014/main" id="{E5CD631F-EA22-4A09-AF56-131C2BF625B7}"/>
              </a:ext>
            </a:extLst>
          </p:cNvPr>
          <p:cNvSpPr>
            <a:spLocks noGrp="1"/>
          </p:cNvSpPr>
          <p:nvPr>
            <p:ph type="title" hasCustomPrompt="1"/>
          </p:nvPr>
        </p:nvSpPr>
        <p:spPr>
          <a:xfrm>
            <a:off x="1900646" y="2479040"/>
            <a:ext cx="8390709" cy="2058126"/>
          </a:xfrm>
          <a:prstGeom prst="rect">
            <a:avLst/>
          </a:prstGeom>
          <a:noFill/>
        </p:spPr>
        <p:txBody>
          <a:bodyPr wrap="square" lIns="0" rIns="0" anchor="ctr" anchorCtr="0">
            <a:normAutofit/>
          </a:bodyPr>
          <a:lstStyle>
            <a:lvl1pPr algn="ctr">
              <a:lnSpc>
                <a:spcPct val="90000"/>
              </a:lnSpc>
              <a:defRPr sz="5400" b="0" i="0" cap="none" spc="53" baseline="0">
                <a:solidFill>
                  <a:schemeClr val="bg1"/>
                </a:solidFill>
                <a:latin typeface="+mj-lt"/>
              </a:defRPr>
            </a:lvl1pPr>
          </a:lstStyle>
          <a:p>
            <a:r>
              <a:rPr lang="en-US"/>
              <a:t>Section Title</a:t>
            </a:r>
          </a:p>
        </p:txBody>
      </p:sp>
      <p:sp>
        <p:nvSpPr>
          <p:cNvPr id="15" name="Slide Number Placeholder 5">
            <a:extLst>
              <a:ext uri="{FF2B5EF4-FFF2-40B4-BE49-F238E27FC236}">
                <a16:creationId xmlns:a16="http://schemas.microsoft.com/office/drawing/2014/main" id="{A6DFBAD7-CE43-CC4C-B2F6-AE5B399472F1}"/>
              </a:ext>
            </a:extLst>
          </p:cNvPr>
          <p:cNvSpPr txBox="1">
            <a:spLocks/>
          </p:cNvSpPr>
          <p:nvPr userDrawn="1"/>
        </p:nvSpPr>
        <p:spPr>
          <a:xfrm>
            <a:off x="11355767" y="6445963"/>
            <a:ext cx="287593" cy="123111"/>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3811AAA-31B3-8347-9AC8-36DEEB43E775}" type="slidenum">
              <a:rPr lang="en-US" sz="800" smtClean="0">
                <a:solidFill>
                  <a:schemeClr val="bg1">
                    <a:alpha val="45000"/>
                  </a:schemeClr>
                </a:solidFill>
                <a:latin typeface="+mn-lt"/>
                <a:ea typeface="Roboto" panose="02000000000000000000" pitchFamily="2" charset="0"/>
                <a:cs typeface="Roboto Medium" charset="0"/>
              </a:rPr>
              <a:pPr algn="r"/>
              <a:t>‹#›</a:t>
            </a:fld>
            <a:endParaRPr lang="en-US" sz="800">
              <a:solidFill>
                <a:schemeClr val="bg1">
                  <a:alpha val="45000"/>
                </a:schemeClr>
              </a:solidFill>
              <a:latin typeface="+mn-lt"/>
              <a:ea typeface="Roboto" panose="02000000000000000000" pitchFamily="2" charset="0"/>
              <a:cs typeface="Roboto Medium" charset="0"/>
            </a:endParaRPr>
          </a:p>
        </p:txBody>
      </p:sp>
      <p:sp>
        <p:nvSpPr>
          <p:cNvPr id="16" name="Footer Placeholder 4">
            <a:extLst>
              <a:ext uri="{FF2B5EF4-FFF2-40B4-BE49-F238E27FC236}">
                <a16:creationId xmlns:a16="http://schemas.microsoft.com/office/drawing/2014/main" id="{4E8C4C52-868A-AF4E-BE66-D8095364D3FC}"/>
              </a:ext>
            </a:extLst>
          </p:cNvPr>
          <p:cNvSpPr txBox="1">
            <a:spLocks/>
          </p:cNvSpPr>
          <p:nvPr userDrawn="1"/>
        </p:nvSpPr>
        <p:spPr>
          <a:xfrm>
            <a:off x="7751512" y="6445963"/>
            <a:ext cx="3645239"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r>
              <a:rPr sz="800">
                <a:solidFill>
                  <a:schemeClr val="bg1">
                    <a:alpha val="45000"/>
                  </a:schemeClr>
                </a:solidFill>
                <a:latin typeface="+mn-lt"/>
                <a:ea typeface="Roboto" panose="02000000000000000000" pitchFamily="2" charset="0"/>
                <a:cs typeface="Roboto" charset="0"/>
              </a:rPr>
              <a:t>© </a:t>
            </a:r>
            <a:r>
              <a:rPr lang="en-US" sz="800">
                <a:solidFill>
                  <a:schemeClr val="bg1">
                    <a:alpha val="45000"/>
                  </a:schemeClr>
                </a:solidFill>
                <a:latin typeface="+mn-lt"/>
                <a:ea typeface="Roboto" panose="02000000000000000000" pitchFamily="2" charset="0"/>
                <a:cs typeface="Roboto" charset="0"/>
              </a:rPr>
              <a:t>2020 Rubrik</a:t>
            </a:r>
            <a:r>
              <a:rPr sz="800">
                <a:solidFill>
                  <a:schemeClr val="bg1">
                    <a:alpha val="45000"/>
                  </a:schemeClr>
                </a:solidFill>
                <a:latin typeface="+mn-lt"/>
                <a:ea typeface="Roboto" panose="02000000000000000000" pitchFamily="2" charset="0"/>
                <a:cs typeface="Roboto" charset="0"/>
              </a:rPr>
              <a:t>. All rights reserved.</a:t>
            </a:r>
          </a:p>
        </p:txBody>
      </p:sp>
      <p:pic>
        <p:nvPicPr>
          <p:cNvPr id="14" name="Picture 13">
            <a:extLst>
              <a:ext uri="{FF2B5EF4-FFF2-40B4-BE49-F238E27FC236}">
                <a16:creationId xmlns:a16="http://schemas.microsoft.com/office/drawing/2014/main" id="{DAA0673B-651C-5C41-9ABF-EB40E6A22583}"/>
              </a:ext>
            </a:extLst>
          </p:cNvPr>
          <p:cNvPicPr>
            <a:picLocks noChangeAspect="1"/>
          </p:cNvPicPr>
          <p:nvPr userDrawn="1"/>
        </p:nvPicPr>
        <p:blipFill>
          <a:blip r:embed="rId3"/>
          <a:stretch>
            <a:fillRect/>
          </a:stretch>
        </p:blipFill>
        <p:spPr>
          <a:xfrm>
            <a:off x="548640" y="6327511"/>
            <a:ext cx="1005840" cy="288311"/>
          </a:xfrm>
          <a:prstGeom prst="rect">
            <a:avLst/>
          </a:prstGeom>
        </p:spPr>
      </p:pic>
      <p:pic>
        <p:nvPicPr>
          <p:cNvPr id="6" name="Picture 5">
            <a:extLst>
              <a:ext uri="{FF2B5EF4-FFF2-40B4-BE49-F238E27FC236}">
                <a16:creationId xmlns:a16="http://schemas.microsoft.com/office/drawing/2014/main" id="{7EB72B08-3677-494D-BE24-A09190BAB4B2}"/>
              </a:ext>
            </a:extLst>
          </p:cNvPr>
          <p:cNvPicPr>
            <a:picLocks noChangeAspect="1"/>
          </p:cNvPicPr>
          <p:nvPr userDrawn="1"/>
        </p:nvPicPr>
        <p:blipFill>
          <a:blip r:embed="rId4">
            <a:alphaModFix amt="85000"/>
          </a:blip>
          <a:stretch>
            <a:fillRect/>
          </a:stretch>
        </p:blipFill>
        <p:spPr>
          <a:xfrm>
            <a:off x="548640" y="6327077"/>
            <a:ext cx="1005840" cy="289179"/>
          </a:xfrm>
          <a:prstGeom prst="rect">
            <a:avLst/>
          </a:prstGeom>
        </p:spPr>
      </p:pic>
    </p:spTree>
    <p:extLst>
      <p:ext uri="{BB962C8B-B14F-4D97-AF65-F5344CB8AC3E}">
        <p14:creationId xmlns:p14="http://schemas.microsoft.com/office/powerpoint/2010/main" val="11304893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Multi-use NO Subtitle (LIGHT)">
    <p:spTree>
      <p:nvGrpSpPr>
        <p:cNvPr id="1" name=""/>
        <p:cNvGrpSpPr/>
        <p:nvPr/>
      </p:nvGrpSpPr>
      <p:grpSpPr>
        <a:xfrm>
          <a:off x="0" y="0"/>
          <a:ext cx="0" cy="0"/>
          <a:chOff x="0" y="0"/>
          <a:chExt cx="0" cy="0"/>
        </a:xfrm>
      </p:grpSpPr>
      <p:sp>
        <p:nvSpPr>
          <p:cNvPr id="27" name="Title 147">
            <a:extLst>
              <a:ext uri="{FF2B5EF4-FFF2-40B4-BE49-F238E27FC236}">
                <a16:creationId xmlns:a16="http://schemas.microsoft.com/office/drawing/2014/main" id="{FB0FA1C5-AA37-C54A-84C9-355914BDE46D}"/>
              </a:ext>
            </a:extLst>
          </p:cNvPr>
          <p:cNvSpPr>
            <a:spLocks noGrp="1"/>
          </p:cNvSpPr>
          <p:nvPr>
            <p:ph type="title" hasCustomPrompt="1"/>
          </p:nvPr>
        </p:nvSpPr>
        <p:spPr>
          <a:xfrm>
            <a:off x="548640" y="264160"/>
            <a:ext cx="11094720" cy="899299"/>
          </a:xfrm>
          <a:prstGeom prst="rect">
            <a:avLst/>
          </a:prstGeom>
          <a:noFill/>
        </p:spPr>
        <p:txBody>
          <a:bodyPr wrap="square" lIns="0" anchor="b" anchorCtr="0">
            <a:normAutofit/>
          </a:bodyPr>
          <a:lstStyle>
            <a:lvl1pPr algn="l">
              <a:defRPr sz="3400" b="1" i="0" cap="none" spc="-50" baseline="0">
                <a:gradFill>
                  <a:gsLst>
                    <a:gs pos="1000">
                      <a:schemeClr val="accent1"/>
                    </a:gs>
                    <a:gs pos="98000">
                      <a:schemeClr val="accent2"/>
                    </a:gs>
                  </a:gsLst>
                  <a:lin ang="2700000" scaled="0"/>
                </a:gradFill>
                <a:latin typeface="+mj-lt"/>
              </a:defRPr>
            </a:lvl1pPr>
          </a:lstStyle>
          <a:p>
            <a:r>
              <a:rPr lang="en-US"/>
              <a:t>Click to Edit Master Title</a:t>
            </a:r>
          </a:p>
        </p:txBody>
      </p:sp>
      <p:sp>
        <p:nvSpPr>
          <p:cNvPr id="11" name="Slide Number Placeholder 5">
            <a:extLst>
              <a:ext uri="{FF2B5EF4-FFF2-40B4-BE49-F238E27FC236}">
                <a16:creationId xmlns:a16="http://schemas.microsoft.com/office/drawing/2014/main" id="{E2CE7E16-A831-4F40-9C6D-687565ECA019}"/>
              </a:ext>
            </a:extLst>
          </p:cNvPr>
          <p:cNvSpPr txBox="1">
            <a:spLocks/>
          </p:cNvSpPr>
          <p:nvPr userDrawn="1"/>
        </p:nvSpPr>
        <p:spPr>
          <a:xfrm>
            <a:off x="11355767" y="6445963"/>
            <a:ext cx="287593" cy="123111"/>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3811AAA-31B3-8347-9AC8-36DEEB43E775}" type="slidenum">
              <a:rPr lang="en-US" sz="800" smtClean="0">
                <a:solidFill>
                  <a:schemeClr val="tx2">
                    <a:alpha val="60000"/>
                  </a:schemeClr>
                </a:solidFill>
                <a:latin typeface="+mn-lt"/>
                <a:ea typeface="Roboto" panose="02000000000000000000" pitchFamily="2" charset="0"/>
                <a:cs typeface="Roboto Medium" charset="0"/>
              </a:rPr>
              <a:pPr algn="r"/>
              <a:t>‹#›</a:t>
            </a:fld>
            <a:endParaRPr lang="en-US" sz="800">
              <a:solidFill>
                <a:schemeClr val="tx2">
                  <a:alpha val="60000"/>
                </a:schemeClr>
              </a:solidFill>
              <a:latin typeface="+mn-lt"/>
              <a:ea typeface="Roboto" panose="02000000000000000000" pitchFamily="2" charset="0"/>
              <a:cs typeface="Roboto Medium" charset="0"/>
            </a:endParaRPr>
          </a:p>
        </p:txBody>
      </p:sp>
      <p:sp>
        <p:nvSpPr>
          <p:cNvPr id="12" name="Footer Placeholder 4">
            <a:extLst>
              <a:ext uri="{FF2B5EF4-FFF2-40B4-BE49-F238E27FC236}">
                <a16:creationId xmlns:a16="http://schemas.microsoft.com/office/drawing/2014/main" id="{E07C2BC5-F2A1-E14D-8CAE-E93D27ADA0DC}"/>
              </a:ext>
            </a:extLst>
          </p:cNvPr>
          <p:cNvSpPr txBox="1">
            <a:spLocks/>
          </p:cNvSpPr>
          <p:nvPr userDrawn="1"/>
        </p:nvSpPr>
        <p:spPr>
          <a:xfrm>
            <a:off x="7751512" y="6445963"/>
            <a:ext cx="3645239"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r>
              <a:rPr sz="800">
                <a:solidFill>
                  <a:schemeClr val="tx2">
                    <a:alpha val="60000"/>
                  </a:schemeClr>
                </a:solidFill>
                <a:latin typeface="+mn-lt"/>
                <a:ea typeface="Roboto" panose="02000000000000000000" pitchFamily="2" charset="0"/>
                <a:cs typeface="Roboto" charset="0"/>
              </a:rPr>
              <a:t>© </a:t>
            </a:r>
            <a:r>
              <a:rPr lang="en-US" sz="800">
                <a:solidFill>
                  <a:schemeClr val="tx2">
                    <a:alpha val="60000"/>
                  </a:schemeClr>
                </a:solidFill>
                <a:latin typeface="+mn-lt"/>
                <a:ea typeface="Roboto" panose="02000000000000000000" pitchFamily="2" charset="0"/>
                <a:cs typeface="Roboto" charset="0"/>
              </a:rPr>
              <a:t>2020 Rubrik</a:t>
            </a:r>
            <a:r>
              <a:rPr sz="800">
                <a:solidFill>
                  <a:schemeClr val="tx2">
                    <a:alpha val="60000"/>
                  </a:schemeClr>
                </a:solidFill>
                <a:latin typeface="+mn-lt"/>
                <a:ea typeface="Roboto" panose="02000000000000000000" pitchFamily="2" charset="0"/>
                <a:cs typeface="Roboto" charset="0"/>
              </a:rPr>
              <a:t>. All rights reserved.</a:t>
            </a:r>
          </a:p>
        </p:txBody>
      </p:sp>
      <p:pic>
        <p:nvPicPr>
          <p:cNvPr id="9" name="Picture 8">
            <a:extLst>
              <a:ext uri="{FF2B5EF4-FFF2-40B4-BE49-F238E27FC236}">
                <a16:creationId xmlns:a16="http://schemas.microsoft.com/office/drawing/2014/main" id="{B3733E3E-5DF4-C24C-82BE-22F5886534C7}"/>
              </a:ext>
            </a:extLst>
          </p:cNvPr>
          <p:cNvPicPr>
            <a:picLocks noChangeAspect="1"/>
          </p:cNvPicPr>
          <p:nvPr userDrawn="1"/>
        </p:nvPicPr>
        <p:blipFill>
          <a:blip r:embed="rId2"/>
          <a:stretch>
            <a:fillRect/>
          </a:stretch>
        </p:blipFill>
        <p:spPr>
          <a:xfrm>
            <a:off x="548640" y="6327511"/>
            <a:ext cx="1005840" cy="288311"/>
          </a:xfrm>
          <a:prstGeom prst="rect">
            <a:avLst/>
          </a:prstGeom>
        </p:spPr>
      </p:pic>
    </p:spTree>
    <p:extLst>
      <p:ext uri="{BB962C8B-B14F-4D97-AF65-F5344CB8AC3E}">
        <p14:creationId xmlns:p14="http://schemas.microsoft.com/office/powerpoint/2010/main" val="3751496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ulti-use w/ Subtitle (LIGHT)">
    <p:spTree>
      <p:nvGrpSpPr>
        <p:cNvPr id="1" name=""/>
        <p:cNvGrpSpPr/>
        <p:nvPr/>
      </p:nvGrpSpPr>
      <p:grpSpPr>
        <a:xfrm>
          <a:off x="0" y="0"/>
          <a:ext cx="0" cy="0"/>
          <a:chOff x="0" y="0"/>
          <a:chExt cx="0" cy="0"/>
        </a:xfrm>
      </p:grpSpPr>
      <p:sp>
        <p:nvSpPr>
          <p:cNvPr id="27" name="Title 147">
            <a:extLst>
              <a:ext uri="{FF2B5EF4-FFF2-40B4-BE49-F238E27FC236}">
                <a16:creationId xmlns:a16="http://schemas.microsoft.com/office/drawing/2014/main" id="{FB0FA1C5-AA37-C54A-84C9-355914BDE46D}"/>
              </a:ext>
            </a:extLst>
          </p:cNvPr>
          <p:cNvSpPr>
            <a:spLocks noGrp="1"/>
          </p:cNvSpPr>
          <p:nvPr>
            <p:ph type="title" hasCustomPrompt="1"/>
          </p:nvPr>
        </p:nvSpPr>
        <p:spPr>
          <a:xfrm>
            <a:off x="548640" y="264160"/>
            <a:ext cx="11094720" cy="899299"/>
          </a:xfrm>
          <a:prstGeom prst="rect">
            <a:avLst/>
          </a:prstGeom>
          <a:noFill/>
        </p:spPr>
        <p:txBody>
          <a:bodyPr wrap="square" lIns="0" anchor="b" anchorCtr="0">
            <a:normAutofit/>
          </a:bodyPr>
          <a:lstStyle>
            <a:lvl1pPr algn="l">
              <a:defRPr sz="3400" b="1" i="0" cap="none" spc="-50" baseline="0">
                <a:gradFill>
                  <a:gsLst>
                    <a:gs pos="1000">
                      <a:schemeClr val="accent1"/>
                    </a:gs>
                    <a:gs pos="98000">
                      <a:schemeClr val="accent2"/>
                    </a:gs>
                  </a:gsLst>
                  <a:lin ang="2700000" scaled="0"/>
                </a:gradFill>
                <a:latin typeface="+mj-lt"/>
              </a:defRPr>
            </a:lvl1pPr>
          </a:lstStyle>
          <a:p>
            <a:r>
              <a:rPr lang="en-US"/>
              <a:t>Click to Edit Master Title</a:t>
            </a:r>
          </a:p>
        </p:txBody>
      </p:sp>
      <p:sp>
        <p:nvSpPr>
          <p:cNvPr id="31" name="Text Placeholder 150">
            <a:extLst>
              <a:ext uri="{FF2B5EF4-FFF2-40B4-BE49-F238E27FC236}">
                <a16:creationId xmlns:a16="http://schemas.microsoft.com/office/drawing/2014/main" id="{3407401A-552E-7241-BB57-C2827A76D212}"/>
              </a:ext>
            </a:extLst>
          </p:cNvPr>
          <p:cNvSpPr>
            <a:spLocks noGrp="1"/>
          </p:cNvSpPr>
          <p:nvPr>
            <p:ph type="body" sz="quarter" idx="10" hasCustomPrompt="1"/>
          </p:nvPr>
        </p:nvSpPr>
        <p:spPr>
          <a:xfrm>
            <a:off x="548640" y="1163460"/>
            <a:ext cx="11094720" cy="410633"/>
          </a:xfrm>
          <a:prstGeom prst="rect">
            <a:avLst/>
          </a:prstGeom>
        </p:spPr>
        <p:txBody>
          <a:bodyPr lIns="0" tIns="22860">
            <a:normAutofit/>
          </a:bodyPr>
          <a:lstStyle>
            <a:lvl1pPr marL="0" indent="0">
              <a:buNone/>
              <a:defRPr sz="2000" b="0" i="0" spc="-20" baseline="0">
                <a:solidFill>
                  <a:schemeClr val="tx1">
                    <a:lumMod val="75000"/>
                  </a:schemeClr>
                </a:solidFill>
                <a:latin typeface="+mn-lt"/>
                <a:ea typeface="Roboto" panose="02000000000000000000" pitchFamily="2" charset="0"/>
                <a:cs typeface="Arial" panose="020B0604020202020204" pitchFamily="34" charset="0"/>
              </a:defRPr>
            </a:lvl1pPr>
            <a:lvl2pPr marL="288918" indent="0">
              <a:buNone/>
              <a:defRPr sz="2133">
                <a:solidFill>
                  <a:schemeClr val="accent1"/>
                </a:solidFill>
              </a:defRPr>
            </a:lvl2pPr>
            <a:lvl3pPr marL="681020" indent="0">
              <a:buNone/>
              <a:defRPr sz="2133">
                <a:solidFill>
                  <a:schemeClr val="accent1"/>
                </a:solidFill>
              </a:defRPr>
            </a:lvl3pPr>
            <a:lvl4pPr marL="1031849" indent="0">
              <a:buNone/>
              <a:defRPr sz="2133">
                <a:solidFill>
                  <a:schemeClr val="accent1"/>
                </a:solidFill>
              </a:defRPr>
            </a:lvl4pPr>
            <a:lvl5pPr marL="1425539" indent="0">
              <a:buNone/>
              <a:defRPr sz="2133">
                <a:solidFill>
                  <a:schemeClr val="accent1"/>
                </a:solidFill>
              </a:defRPr>
            </a:lvl5pPr>
          </a:lstStyle>
          <a:p>
            <a:pPr lvl="0"/>
            <a:r>
              <a:rPr lang="en-US"/>
              <a:t>Subtitle (if needed)</a:t>
            </a:r>
          </a:p>
        </p:txBody>
      </p:sp>
      <p:sp>
        <p:nvSpPr>
          <p:cNvPr id="7" name="Slide Number Placeholder 5">
            <a:extLst>
              <a:ext uri="{FF2B5EF4-FFF2-40B4-BE49-F238E27FC236}">
                <a16:creationId xmlns:a16="http://schemas.microsoft.com/office/drawing/2014/main" id="{422911F7-2DC4-6845-B7C4-16FE037937AE}"/>
              </a:ext>
            </a:extLst>
          </p:cNvPr>
          <p:cNvSpPr txBox="1">
            <a:spLocks/>
          </p:cNvSpPr>
          <p:nvPr userDrawn="1"/>
        </p:nvSpPr>
        <p:spPr>
          <a:xfrm>
            <a:off x="11355767" y="6445963"/>
            <a:ext cx="287593" cy="123111"/>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3811AAA-31B3-8347-9AC8-36DEEB43E775}" type="slidenum">
              <a:rPr lang="en-US" sz="800" smtClean="0">
                <a:solidFill>
                  <a:schemeClr val="tx2">
                    <a:alpha val="60000"/>
                  </a:schemeClr>
                </a:solidFill>
                <a:latin typeface="+mn-lt"/>
                <a:ea typeface="Roboto" panose="02000000000000000000" pitchFamily="2" charset="0"/>
                <a:cs typeface="Roboto Medium" charset="0"/>
              </a:rPr>
              <a:pPr algn="r"/>
              <a:t>‹#›</a:t>
            </a:fld>
            <a:endParaRPr lang="en-US" sz="800">
              <a:solidFill>
                <a:schemeClr val="tx2">
                  <a:alpha val="60000"/>
                </a:schemeClr>
              </a:solidFill>
              <a:latin typeface="+mn-lt"/>
              <a:ea typeface="Roboto" panose="02000000000000000000" pitchFamily="2" charset="0"/>
              <a:cs typeface="Roboto Medium" charset="0"/>
            </a:endParaRPr>
          </a:p>
        </p:txBody>
      </p:sp>
      <p:sp>
        <p:nvSpPr>
          <p:cNvPr id="11" name="Footer Placeholder 4">
            <a:extLst>
              <a:ext uri="{FF2B5EF4-FFF2-40B4-BE49-F238E27FC236}">
                <a16:creationId xmlns:a16="http://schemas.microsoft.com/office/drawing/2014/main" id="{A284DA21-E81F-0946-9CBA-EB62FF38DA73}"/>
              </a:ext>
            </a:extLst>
          </p:cNvPr>
          <p:cNvSpPr txBox="1">
            <a:spLocks/>
          </p:cNvSpPr>
          <p:nvPr userDrawn="1"/>
        </p:nvSpPr>
        <p:spPr>
          <a:xfrm>
            <a:off x="7751512" y="6445963"/>
            <a:ext cx="3645239"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r>
              <a:rPr sz="800">
                <a:solidFill>
                  <a:schemeClr val="tx2">
                    <a:alpha val="60000"/>
                  </a:schemeClr>
                </a:solidFill>
                <a:latin typeface="+mn-lt"/>
                <a:ea typeface="Roboto" panose="02000000000000000000" pitchFamily="2" charset="0"/>
                <a:cs typeface="Roboto" charset="0"/>
              </a:rPr>
              <a:t>© </a:t>
            </a:r>
            <a:r>
              <a:rPr lang="en-US" sz="800">
                <a:solidFill>
                  <a:schemeClr val="tx2">
                    <a:alpha val="60000"/>
                  </a:schemeClr>
                </a:solidFill>
                <a:latin typeface="+mn-lt"/>
                <a:ea typeface="Roboto" panose="02000000000000000000" pitchFamily="2" charset="0"/>
                <a:cs typeface="Roboto" charset="0"/>
              </a:rPr>
              <a:t>2020 Rubrik</a:t>
            </a:r>
            <a:r>
              <a:rPr sz="800">
                <a:solidFill>
                  <a:schemeClr val="tx2">
                    <a:alpha val="60000"/>
                  </a:schemeClr>
                </a:solidFill>
                <a:latin typeface="+mn-lt"/>
                <a:ea typeface="Roboto" panose="02000000000000000000" pitchFamily="2" charset="0"/>
                <a:cs typeface="Roboto" charset="0"/>
              </a:rPr>
              <a:t>. All rights reserved.</a:t>
            </a:r>
          </a:p>
        </p:txBody>
      </p:sp>
      <p:pic>
        <p:nvPicPr>
          <p:cNvPr id="9" name="Picture 8">
            <a:extLst>
              <a:ext uri="{FF2B5EF4-FFF2-40B4-BE49-F238E27FC236}">
                <a16:creationId xmlns:a16="http://schemas.microsoft.com/office/drawing/2014/main" id="{0C5C193A-5E7F-E747-954C-C069933A81BD}"/>
              </a:ext>
            </a:extLst>
          </p:cNvPr>
          <p:cNvPicPr>
            <a:picLocks noChangeAspect="1"/>
          </p:cNvPicPr>
          <p:nvPr userDrawn="1"/>
        </p:nvPicPr>
        <p:blipFill>
          <a:blip r:embed="rId2"/>
          <a:stretch>
            <a:fillRect/>
          </a:stretch>
        </p:blipFill>
        <p:spPr>
          <a:xfrm>
            <a:off x="548640" y="6327511"/>
            <a:ext cx="1005840" cy="288311"/>
          </a:xfrm>
          <a:prstGeom prst="rect">
            <a:avLst/>
          </a:prstGeom>
        </p:spPr>
      </p:pic>
    </p:spTree>
    <p:extLst>
      <p:ext uri="{BB962C8B-B14F-4D97-AF65-F5344CB8AC3E}">
        <p14:creationId xmlns:p14="http://schemas.microsoft.com/office/powerpoint/2010/main" val="26995694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Chap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Title 147">
            <a:extLst>
              <a:ext uri="{FF2B5EF4-FFF2-40B4-BE49-F238E27FC236}">
                <a16:creationId xmlns:a16="http://schemas.microsoft.com/office/drawing/2014/main" id="{E5CD631F-EA22-4A09-AF56-131C2BF625B7}"/>
              </a:ext>
            </a:extLst>
          </p:cNvPr>
          <p:cNvSpPr>
            <a:spLocks noGrp="1"/>
          </p:cNvSpPr>
          <p:nvPr>
            <p:ph type="title" hasCustomPrompt="1"/>
          </p:nvPr>
        </p:nvSpPr>
        <p:spPr>
          <a:xfrm>
            <a:off x="1900646" y="2479040"/>
            <a:ext cx="8390709" cy="2058126"/>
          </a:xfrm>
          <a:prstGeom prst="rect">
            <a:avLst/>
          </a:prstGeom>
          <a:noFill/>
        </p:spPr>
        <p:txBody>
          <a:bodyPr wrap="square" lIns="0" rIns="0" anchor="ctr" anchorCtr="0">
            <a:normAutofit/>
          </a:bodyPr>
          <a:lstStyle>
            <a:lvl1pPr algn="ctr">
              <a:lnSpc>
                <a:spcPct val="90000"/>
              </a:lnSpc>
              <a:defRPr sz="5400" b="0" i="0" cap="none" spc="53" baseline="0">
                <a:solidFill>
                  <a:schemeClr val="bg1"/>
                </a:solidFill>
                <a:latin typeface="+mj-lt"/>
              </a:defRPr>
            </a:lvl1pPr>
          </a:lstStyle>
          <a:p>
            <a:r>
              <a:rPr lang="en-US"/>
              <a:t>Section Title</a:t>
            </a:r>
          </a:p>
        </p:txBody>
      </p:sp>
      <p:sp>
        <p:nvSpPr>
          <p:cNvPr id="15" name="Slide Number Placeholder 5">
            <a:extLst>
              <a:ext uri="{FF2B5EF4-FFF2-40B4-BE49-F238E27FC236}">
                <a16:creationId xmlns:a16="http://schemas.microsoft.com/office/drawing/2014/main" id="{A6DFBAD7-CE43-CC4C-B2F6-AE5B399472F1}"/>
              </a:ext>
            </a:extLst>
          </p:cNvPr>
          <p:cNvSpPr txBox="1">
            <a:spLocks/>
          </p:cNvSpPr>
          <p:nvPr userDrawn="1"/>
        </p:nvSpPr>
        <p:spPr>
          <a:xfrm>
            <a:off x="11355767" y="6445963"/>
            <a:ext cx="287593" cy="123111"/>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3811AAA-31B3-8347-9AC8-36DEEB43E775}" type="slidenum">
              <a:rPr lang="en-US" sz="800" smtClean="0">
                <a:solidFill>
                  <a:schemeClr val="bg1">
                    <a:alpha val="75000"/>
                  </a:schemeClr>
                </a:solidFill>
                <a:latin typeface="+mn-lt"/>
                <a:ea typeface="Roboto" panose="02000000000000000000" pitchFamily="2" charset="0"/>
                <a:cs typeface="Roboto Medium" charset="0"/>
              </a:rPr>
              <a:pPr algn="r"/>
              <a:t>‹#›</a:t>
            </a:fld>
            <a:endParaRPr lang="en-US" sz="800">
              <a:solidFill>
                <a:schemeClr val="bg1">
                  <a:alpha val="75000"/>
                </a:schemeClr>
              </a:solidFill>
              <a:latin typeface="+mn-lt"/>
              <a:ea typeface="Roboto" panose="02000000000000000000" pitchFamily="2" charset="0"/>
              <a:cs typeface="Roboto Medium" charset="0"/>
            </a:endParaRPr>
          </a:p>
        </p:txBody>
      </p:sp>
      <p:sp>
        <p:nvSpPr>
          <p:cNvPr id="16" name="Footer Placeholder 4">
            <a:extLst>
              <a:ext uri="{FF2B5EF4-FFF2-40B4-BE49-F238E27FC236}">
                <a16:creationId xmlns:a16="http://schemas.microsoft.com/office/drawing/2014/main" id="{4E8C4C52-868A-AF4E-BE66-D8095364D3FC}"/>
              </a:ext>
            </a:extLst>
          </p:cNvPr>
          <p:cNvSpPr txBox="1">
            <a:spLocks/>
          </p:cNvSpPr>
          <p:nvPr userDrawn="1"/>
        </p:nvSpPr>
        <p:spPr>
          <a:xfrm>
            <a:off x="7751512" y="6445963"/>
            <a:ext cx="3645239"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r>
              <a:rPr lang="en-US" sz="800">
                <a:solidFill>
                  <a:schemeClr val="bg1">
                    <a:alpha val="75000"/>
                  </a:schemeClr>
                </a:solidFill>
                <a:latin typeface="+mn-lt"/>
                <a:ea typeface="Roboto" panose="02000000000000000000" pitchFamily="2" charset="0"/>
                <a:cs typeface="Roboto" charset="0"/>
              </a:rPr>
              <a:t>© 2020 Rubrik</a:t>
            </a:r>
            <a:r>
              <a:rPr sz="800">
                <a:solidFill>
                  <a:schemeClr val="bg1">
                    <a:alpha val="75000"/>
                  </a:schemeClr>
                </a:solidFill>
                <a:latin typeface="+mn-lt"/>
                <a:ea typeface="Roboto" panose="02000000000000000000" pitchFamily="2" charset="0"/>
                <a:cs typeface="Roboto" charset="0"/>
              </a:rPr>
              <a:t>. All rights reserved.</a:t>
            </a:r>
          </a:p>
        </p:txBody>
      </p:sp>
      <p:pic>
        <p:nvPicPr>
          <p:cNvPr id="6" name="Picture 5">
            <a:extLst>
              <a:ext uri="{FF2B5EF4-FFF2-40B4-BE49-F238E27FC236}">
                <a16:creationId xmlns:a16="http://schemas.microsoft.com/office/drawing/2014/main" id="{7CDBF306-5702-E645-8DFA-8C798359CAB8}"/>
              </a:ext>
            </a:extLst>
          </p:cNvPr>
          <p:cNvPicPr>
            <a:picLocks noChangeAspect="1"/>
          </p:cNvPicPr>
          <p:nvPr userDrawn="1"/>
        </p:nvPicPr>
        <p:blipFill>
          <a:blip r:embed="rId3">
            <a:alphaModFix amt="85000"/>
          </a:blip>
          <a:stretch>
            <a:fillRect/>
          </a:stretch>
        </p:blipFill>
        <p:spPr>
          <a:xfrm>
            <a:off x="548640" y="6327648"/>
            <a:ext cx="1005840" cy="289179"/>
          </a:xfrm>
          <a:prstGeom prst="rect">
            <a:avLst/>
          </a:prstGeom>
        </p:spPr>
      </p:pic>
    </p:spTree>
    <p:extLst>
      <p:ext uri="{BB962C8B-B14F-4D97-AF65-F5344CB8AC3E}">
        <p14:creationId xmlns:p14="http://schemas.microsoft.com/office/powerpoint/2010/main" val="11304893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 NO Subtitle (LIGHT)">
    <p:spTree>
      <p:nvGrpSpPr>
        <p:cNvPr id="1" name=""/>
        <p:cNvGrpSpPr/>
        <p:nvPr/>
      </p:nvGrpSpPr>
      <p:grpSpPr>
        <a:xfrm>
          <a:off x="0" y="0"/>
          <a:ext cx="0" cy="0"/>
          <a:chOff x="0" y="0"/>
          <a:chExt cx="0" cy="0"/>
        </a:xfrm>
      </p:grpSpPr>
      <p:sp>
        <p:nvSpPr>
          <p:cNvPr id="27" name="Title 147">
            <a:extLst>
              <a:ext uri="{FF2B5EF4-FFF2-40B4-BE49-F238E27FC236}">
                <a16:creationId xmlns:a16="http://schemas.microsoft.com/office/drawing/2014/main" id="{FB0FA1C5-AA37-C54A-84C9-355914BDE46D}"/>
              </a:ext>
            </a:extLst>
          </p:cNvPr>
          <p:cNvSpPr>
            <a:spLocks noGrp="1"/>
          </p:cNvSpPr>
          <p:nvPr>
            <p:ph type="title" hasCustomPrompt="1"/>
          </p:nvPr>
        </p:nvSpPr>
        <p:spPr>
          <a:xfrm>
            <a:off x="548640" y="264160"/>
            <a:ext cx="11094720" cy="899299"/>
          </a:xfrm>
          <a:prstGeom prst="rect">
            <a:avLst/>
          </a:prstGeom>
          <a:noFill/>
        </p:spPr>
        <p:txBody>
          <a:bodyPr wrap="square" lIns="0" anchor="b" anchorCtr="0">
            <a:normAutofit/>
          </a:bodyPr>
          <a:lstStyle>
            <a:lvl1pPr algn="l">
              <a:defRPr sz="3400" b="1" i="0" cap="none" spc="-50" baseline="0">
                <a:gradFill>
                  <a:gsLst>
                    <a:gs pos="1000">
                      <a:schemeClr val="accent1"/>
                    </a:gs>
                    <a:gs pos="98000">
                      <a:schemeClr val="accent2"/>
                    </a:gs>
                  </a:gsLst>
                  <a:lin ang="2700000" scaled="0"/>
                </a:gradFill>
                <a:latin typeface="+mj-lt"/>
              </a:defRPr>
            </a:lvl1pPr>
          </a:lstStyle>
          <a:p>
            <a:r>
              <a:rPr lang="en-US"/>
              <a:t>Click to Edit Master Title</a:t>
            </a:r>
          </a:p>
        </p:txBody>
      </p:sp>
      <p:sp>
        <p:nvSpPr>
          <p:cNvPr id="3" name="Content Placeholder 2">
            <a:extLst>
              <a:ext uri="{FF2B5EF4-FFF2-40B4-BE49-F238E27FC236}">
                <a16:creationId xmlns:a16="http://schemas.microsoft.com/office/drawing/2014/main" id="{3373C173-E6F9-B34E-881B-952A976E6D6A}"/>
              </a:ext>
            </a:extLst>
          </p:cNvPr>
          <p:cNvSpPr>
            <a:spLocks noGrp="1"/>
          </p:cNvSpPr>
          <p:nvPr>
            <p:ph sz="quarter" idx="11"/>
          </p:nvPr>
        </p:nvSpPr>
        <p:spPr>
          <a:xfrm>
            <a:off x="548640" y="1932877"/>
            <a:ext cx="11094719" cy="4102452"/>
          </a:xfrm>
          <a:prstGeom prst="rect">
            <a:avLst/>
          </a:prstGeom>
        </p:spPr>
        <p:txBody>
          <a:bodyPr/>
          <a:lstStyle>
            <a:lvl1pPr marL="174625" indent="-174625">
              <a:buFont typeface="Wingdings" pitchFamily="2" charset="2"/>
              <a:buChar char="§"/>
              <a:tabLst/>
              <a:defRPr>
                <a:solidFill>
                  <a:schemeClr val="tx1">
                    <a:lumMod val="75000"/>
                  </a:schemeClr>
                </a:solidFill>
              </a:defRPr>
            </a:lvl1pPr>
            <a:lvl2pPr marL="517525" indent="-177800">
              <a:buFont typeface="System Font Regular"/>
              <a:buChar char="–"/>
              <a:tabLst/>
              <a:defRPr>
                <a:solidFill>
                  <a:schemeClr val="tx1">
                    <a:lumMod val="75000"/>
                  </a:schemeClr>
                </a:solidFill>
              </a:defRPr>
            </a:lvl2pPr>
            <a:lvl3pPr marL="860425" indent="-182563">
              <a:buFont typeface="Wingdings" pitchFamily="2" charset="2"/>
              <a:buChar char="§"/>
              <a:tabLst/>
              <a:defRPr>
                <a:solidFill>
                  <a:schemeClr val="tx1">
                    <a:lumMod val="75000"/>
                  </a:schemeClr>
                </a:solidFill>
              </a:defRPr>
            </a:lvl3pPr>
            <a:lvl4pPr marL="1203325" indent="-169863">
              <a:buFont typeface="System Font Regular"/>
              <a:buChar char="–"/>
              <a:tabLst>
                <a:tab pos="1887538" algn="l"/>
              </a:tabLst>
              <a:defRPr>
                <a:solidFill>
                  <a:schemeClr val="tx1">
                    <a:lumMod val="75000"/>
                  </a:schemeClr>
                </a:solidFill>
              </a:defRPr>
            </a:lvl4pPr>
            <a:lvl5pPr marL="1546225" indent="-174625">
              <a:buFont typeface="Wingdings" pitchFamily="2" charset="2"/>
              <a:buChar char="§"/>
              <a:tabLst/>
              <a:defRPr sz="1400">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9FBCAA67-46A4-C041-85FD-25BC6ECBEDC3}"/>
              </a:ext>
            </a:extLst>
          </p:cNvPr>
          <p:cNvSpPr txBox="1">
            <a:spLocks/>
          </p:cNvSpPr>
          <p:nvPr userDrawn="1"/>
        </p:nvSpPr>
        <p:spPr>
          <a:xfrm>
            <a:off x="11355767" y="6445963"/>
            <a:ext cx="287593" cy="123111"/>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3811AAA-31B3-8347-9AC8-36DEEB43E775}" type="slidenum">
              <a:rPr lang="en-US" sz="800" smtClean="0">
                <a:solidFill>
                  <a:schemeClr val="tx2">
                    <a:alpha val="60000"/>
                  </a:schemeClr>
                </a:solidFill>
                <a:latin typeface="+mn-lt"/>
                <a:ea typeface="Roboto" panose="02000000000000000000" pitchFamily="2" charset="0"/>
                <a:cs typeface="Roboto Medium" charset="0"/>
              </a:rPr>
              <a:pPr algn="r"/>
              <a:t>‹#›</a:t>
            </a:fld>
            <a:endParaRPr lang="en-US" sz="800">
              <a:solidFill>
                <a:schemeClr val="tx2">
                  <a:alpha val="60000"/>
                </a:schemeClr>
              </a:solidFill>
              <a:latin typeface="+mn-lt"/>
              <a:ea typeface="Roboto" panose="02000000000000000000" pitchFamily="2" charset="0"/>
              <a:cs typeface="Roboto Medium" charset="0"/>
            </a:endParaRPr>
          </a:p>
        </p:txBody>
      </p:sp>
      <p:sp>
        <p:nvSpPr>
          <p:cNvPr id="8" name="Footer Placeholder 4">
            <a:extLst>
              <a:ext uri="{FF2B5EF4-FFF2-40B4-BE49-F238E27FC236}">
                <a16:creationId xmlns:a16="http://schemas.microsoft.com/office/drawing/2014/main" id="{107AD9F1-1130-744A-8131-76E50019466D}"/>
              </a:ext>
            </a:extLst>
          </p:cNvPr>
          <p:cNvSpPr txBox="1">
            <a:spLocks/>
          </p:cNvSpPr>
          <p:nvPr userDrawn="1"/>
        </p:nvSpPr>
        <p:spPr>
          <a:xfrm>
            <a:off x="7751512" y="6445963"/>
            <a:ext cx="3645239"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r>
              <a:rPr sz="800">
                <a:solidFill>
                  <a:schemeClr val="tx2">
                    <a:alpha val="60000"/>
                  </a:schemeClr>
                </a:solidFill>
                <a:latin typeface="+mn-lt"/>
                <a:ea typeface="Roboto" panose="02000000000000000000" pitchFamily="2" charset="0"/>
                <a:cs typeface="Roboto" charset="0"/>
              </a:rPr>
              <a:t>© </a:t>
            </a:r>
            <a:r>
              <a:rPr lang="en-US" sz="800">
                <a:solidFill>
                  <a:schemeClr val="tx2">
                    <a:alpha val="60000"/>
                  </a:schemeClr>
                </a:solidFill>
                <a:latin typeface="+mn-lt"/>
                <a:ea typeface="Roboto" panose="02000000000000000000" pitchFamily="2" charset="0"/>
                <a:cs typeface="Roboto" charset="0"/>
              </a:rPr>
              <a:t>2020 Rubrik</a:t>
            </a:r>
            <a:r>
              <a:rPr sz="800">
                <a:solidFill>
                  <a:schemeClr val="tx2">
                    <a:alpha val="60000"/>
                  </a:schemeClr>
                </a:solidFill>
                <a:latin typeface="+mn-lt"/>
                <a:ea typeface="Roboto" panose="02000000000000000000" pitchFamily="2" charset="0"/>
                <a:cs typeface="Roboto" charset="0"/>
              </a:rPr>
              <a:t>. All rights reserved.</a:t>
            </a:r>
          </a:p>
        </p:txBody>
      </p:sp>
      <p:sp>
        <p:nvSpPr>
          <p:cNvPr id="13" name="Text Placeholder 150">
            <a:extLst>
              <a:ext uri="{FF2B5EF4-FFF2-40B4-BE49-F238E27FC236}">
                <a16:creationId xmlns:a16="http://schemas.microsoft.com/office/drawing/2014/main" id="{17B9E1C7-0B25-B842-91A1-ED49F9CFD923}"/>
              </a:ext>
            </a:extLst>
          </p:cNvPr>
          <p:cNvSpPr>
            <a:spLocks noGrp="1"/>
          </p:cNvSpPr>
          <p:nvPr>
            <p:ph type="body" sz="quarter" idx="10" hasCustomPrompt="1"/>
          </p:nvPr>
        </p:nvSpPr>
        <p:spPr>
          <a:xfrm>
            <a:off x="548640" y="1163460"/>
            <a:ext cx="11094720" cy="410633"/>
          </a:xfrm>
          <a:prstGeom prst="rect">
            <a:avLst/>
          </a:prstGeom>
        </p:spPr>
        <p:txBody>
          <a:bodyPr lIns="0" tIns="22860">
            <a:normAutofit/>
          </a:bodyPr>
          <a:lstStyle>
            <a:lvl1pPr marL="0" indent="0">
              <a:buNone/>
              <a:defRPr sz="2000" b="0" i="0" spc="-20" baseline="0">
                <a:solidFill>
                  <a:schemeClr val="tx1">
                    <a:lumMod val="75000"/>
                  </a:schemeClr>
                </a:solidFill>
                <a:latin typeface="+mn-lt"/>
                <a:ea typeface="Roboto" panose="02000000000000000000" pitchFamily="2" charset="0"/>
                <a:cs typeface="Arial" panose="020B0604020202020204" pitchFamily="34" charset="0"/>
              </a:defRPr>
            </a:lvl1pPr>
            <a:lvl2pPr marL="288918" indent="0">
              <a:buNone/>
              <a:defRPr sz="2133">
                <a:solidFill>
                  <a:schemeClr val="accent1"/>
                </a:solidFill>
              </a:defRPr>
            </a:lvl2pPr>
            <a:lvl3pPr marL="681020" indent="0">
              <a:buNone/>
              <a:defRPr sz="2133">
                <a:solidFill>
                  <a:schemeClr val="accent1"/>
                </a:solidFill>
              </a:defRPr>
            </a:lvl3pPr>
            <a:lvl4pPr marL="1031849" indent="0">
              <a:buNone/>
              <a:defRPr sz="2133">
                <a:solidFill>
                  <a:schemeClr val="accent1"/>
                </a:solidFill>
              </a:defRPr>
            </a:lvl4pPr>
            <a:lvl5pPr marL="1425539" indent="0">
              <a:buNone/>
              <a:defRPr sz="2133">
                <a:solidFill>
                  <a:schemeClr val="accent1"/>
                </a:solidFill>
              </a:defRPr>
            </a:lvl5pPr>
          </a:lstStyle>
          <a:p>
            <a:pPr lvl="0"/>
            <a:r>
              <a:rPr lang="en-US"/>
              <a:t>Subtitle (if needed)</a:t>
            </a:r>
          </a:p>
        </p:txBody>
      </p:sp>
      <p:pic>
        <p:nvPicPr>
          <p:cNvPr id="10" name="Picture 9">
            <a:extLst>
              <a:ext uri="{FF2B5EF4-FFF2-40B4-BE49-F238E27FC236}">
                <a16:creationId xmlns:a16="http://schemas.microsoft.com/office/drawing/2014/main" id="{C785C5B5-53C9-AF4A-ADF7-A60470C16F94}"/>
              </a:ext>
            </a:extLst>
          </p:cNvPr>
          <p:cNvPicPr>
            <a:picLocks noChangeAspect="1"/>
          </p:cNvPicPr>
          <p:nvPr userDrawn="1"/>
        </p:nvPicPr>
        <p:blipFill>
          <a:blip r:embed="rId2"/>
          <a:stretch>
            <a:fillRect/>
          </a:stretch>
        </p:blipFill>
        <p:spPr>
          <a:xfrm>
            <a:off x="548640" y="6327511"/>
            <a:ext cx="1005840" cy="288311"/>
          </a:xfrm>
          <a:prstGeom prst="rect">
            <a:avLst/>
          </a:prstGeom>
        </p:spPr>
      </p:pic>
    </p:spTree>
    <p:extLst>
      <p:ext uri="{BB962C8B-B14F-4D97-AF65-F5344CB8AC3E}">
        <p14:creationId xmlns:p14="http://schemas.microsoft.com/office/powerpoint/2010/main" val="32361606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LIGHT)">
    <p:spTree>
      <p:nvGrpSpPr>
        <p:cNvPr id="1" name=""/>
        <p:cNvGrpSpPr/>
        <p:nvPr/>
      </p:nvGrpSpPr>
      <p:grpSpPr>
        <a:xfrm>
          <a:off x="0" y="0"/>
          <a:ext cx="0" cy="0"/>
          <a:chOff x="0" y="0"/>
          <a:chExt cx="0" cy="0"/>
        </a:xfrm>
      </p:grpSpPr>
      <p:sp>
        <p:nvSpPr>
          <p:cNvPr id="27" name="Title 147">
            <a:extLst>
              <a:ext uri="{FF2B5EF4-FFF2-40B4-BE49-F238E27FC236}">
                <a16:creationId xmlns:a16="http://schemas.microsoft.com/office/drawing/2014/main" id="{FB0FA1C5-AA37-C54A-84C9-355914BDE46D}"/>
              </a:ext>
            </a:extLst>
          </p:cNvPr>
          <p:cNvSpPr>
            <a:spLocks noGrp="1"/>
          </p:cNvSpPr>
          <p:nvPr>
            <p:ph type="title" hasCustomPrompt="1"/>
          </p:nvPr>
        </p:nvSpPr>
        <p:spPr>
          <a:xfrm>
            <a:off x="548640" y="264160"/>
            <a:ext cx="11094720" cy="899299"/>
          </a:xfrm>
          <a:prstGeom prst="rect">
            <a:avLst/>
          </a:prstGeom>
          <a:noFill/>
        </p:spPr>
        <p:txBody>
          <a:bodyPr wrap="square" lIns="0" anchor="b" anchorCtr="0">
            <a:normAutofit/>
          </a:bodyPr>
          <a:lstStyle>
            <a:lvl1pPr algn="l">
              <a:defRPr sz="3400" b="1" i="0" cap="none" spc="-50" baseline="0">
                <a:gradFill>
                  <a:gsLst>
                    <a:gs pos="1000">
                      <a:schemeClr val="accent1"/>
                    </a:gs>
                    <a:gs pos="98000">
                      <a:schemeClr val="accent2"/>
                    </a:gs>
                  </a:gsLst>
                  <a:lin ang="2700000" scaled="0"/>
                </a:gradFill>
                <a:latin typeface="+mj-lt"/>
              </a:defRPr>
            </a:lvl1pPr>
          </a:lstStyle>
          <a:p>
            <a:r>
              <a:rPr lang="en-US"/>
              <a:t>Click to Edit Master Title</a:t>
            </a:r>
          </a:p>
        </p:txBody>
      </p:sp>
      <p:sp>
        <p:nvSpPr>
          <p:cNvPr id="7" name="Content Placeholder 2">
            <a:extLst>
              <a:ext uri="{FF2B5EF4-FFF2-40B4-BE49-F238E27FC236}">
                <a16:creationId xmlns:a16="http://schemas.microsoft.com/office/drawing/2014/main" id="{8F3596E9-39CF-6B4D-B054-4DED126C03FB}"/>
              </a:ext>
            </a:extLst>
          </p:cNvPr>
          <p:cNvSpPr>
            <a:spLocks noGrp="1"/>
          </p:cNvSpPr>
          <p:nvPr>
            <p:ph sz="quarter" idx="12"/>
          </p:nvPr>
        </p:nvSpPr>
        <p:spPr>
          <a:xfrm>
            <a:off x="548640" y="1932877"/>
            <a:ext cx="5406853" cy="4191476"/>
          </a:xfrm>
          <a:prstGeom prst="rect">
            <a:avLst/>
          </a:prstGeom>
        </p:spPr>
        <p:txBody>
          <a:bodyPr/>
          <a:lstStyle>
            <a:lvl1pPr marL="174625" indent="-174625">
              <a:buFont typeface="Wingdings" pitchFamily="2" charset="2"/>
              <a:buChar char="§"/>
              <a:tabLst/>
              <a:defRPr>
                <a:solidFill>
                  <a:schemeClr val="tx1">
                    <a:lumMod val="75000"/>
                  </a:schemeClr>
                </a:solidFill>
              </a:defRPr>
            </a:lvl1pPr>
            <a:lvl2pPr marL="517525" indent="-177800">
              <a:buFont typeface="System Font Regular"/>
              <a:buChar char="–"/>
              <a:tabLst/>
              <a:defRPr>
                <a:solidFill>
                  <a:schemeClr val="tx1">
                    <a:lumMod val="75000"/>
                  </a:schemeClr>
                </a:solidFill>
              </a:defRPr>
            </a:lvl2pPr>
            <a:lvl3pPr marL="860425" indent="-182563">
              <a:buFont typeface="Wingdings" pitchFamily="2" charset="2"/>
              <a:buChar char="§"/>
              <a:tabLst/>
              <a:defRPr>
                <a:solidFill>
                  <a:schemeClr val="tx1">
                    <a:lumMod val="75000"/>
                  </a:schemeClr>
                </a:solidFill>
              </a:defRPr>
            </a:lvl3pPr>
            <a:lvl4pPr marL="1203325" indent="-169863">
              <a:buFont typeface="System Font Regular"/>
              <a:buChar char="–"/>
              <a:tabLst>
                <a:tab pos="1887538" algn="l"/>
              </a:tabLst>
              <a:defRPr>
                <a:solidFill>
                  <a:schemeClr val="tx1">
                    <a:lumMod val="75000"/>
                  </a:schemeClr>
                </a:solidFill>
              </a:defRPr>
            </a:lvl4pPr>
            <a:lvl5pPr marL="1546225" indent="-174625">
              <a:buFont typeface="Wingdings" pitchFamily="2" charset="2"/>
              <a:buChar char="§"/>
              <a:tabLst/>
              <a:defRPr sz="1400">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E5516CBF-2F85-EF41-80D0-5A495FD062F4}"/>
              </a:ext>
            </a:extLst>
          </p:cNvPr>
          <p:cNvSpPr txBox="1">
            <a:spLocks/>
          </p:cNvSpPr>
          <p:nvPr userDrawn="1"/>
        </p:nvSpPr>
        <p:spPr>
          <a:xfrm>
            <a:off x="11355767" y="6445963"/>
            <a:ext cx="287593" cy="123111"/>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3811AAA-31B3-8347-9AC8-36DEEB43E775}" type="slidenum">
              <a:rPr lang="en-US" sz="800" smtClean="0">
                <a:solidFill>
                  <a:schemeClr val="tx2">
                    <a:alpha val="60000"/>
                  </a:schemeClr>
                </a:solidFill>
                <a:latin typeface="+mn-lt"/>
                <a:ea typeface="Roboto" panose="02000000000000000000" pitchFamily="2" charset="0"/>
                <a:cs typeface="Roboto Medium" charset="0"/>
              </a:rPr>
              <a:pPr algn="r"/>
              <a:t>‹#›</a:t>
            </a:fld>
            <a:endParaRPr lang="en-US" sz="800">
              <a:solidFill>
                <a:schemeClr val="tx2">
                  <a:alpha val="60000"/>
                </a:schemeClr>
              </a:solidFill>
              <a:latin typeface="+mn-lt"/>
              <a:ea typeface="Roboto" panose="02000000000000000000" pitchFamily="2" charset="0"/>
              <a:cs typeface="Roboto Medium" charset="0"/>
            </a:endParaRPr>
          </a:p>
        </p:txBody>
      </p:sp>
      <p:sp>
        <p:nvSpPr>
          <p:cNvPr id="12" name="Footer Placeholder 4">
            <a:extLst>
              <a:ext uri="{FF2B5EF4-FFF2-40B4-BE49-F238E27FC236}">
                <a16:creationId xmlns:a16="http://schemas.microsoft.com/office/drawing/2014/main" id="{AC353086-2CBE-2F44-9873-0296179D32B2}"/>
              </a:ext>
            </a:extLst>
          </p:cNvPr>
          <p:cNvSpPr txBox="1">
            <a:spLocks/>
          </p:cNvSpPr>
          <p:nvPr userDrawn="1"/>
        </p:nvSpPr>
        <p:spPr>
          <a:xfrm>
            <a:off x="7751512" y="6445963"/>
            <a:ext cx="3645239"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r>
              <a:rPr sz="800">
                <a:solidFill>
                  <a:schemeClr val="tx2">
                    <a:alpha val="60000"/>
                  </a:schemeClr>
                </a:solidFill>
                <a:latin typeface="+mn-lt"/>
                <a:ea typeface="Roboto" panose="02000000000000000000" pitchFamily="2" charset="0"/>
                <a:cs typeface="Roboto" charset="0"/>
              </a:rPr>
              <a:t>© </a:t>
            </a:r>
            <a:r>
              <a:rPr lang="en-US" sz="800">
                <a:solidFill>
                  <a:schemeClr val="tx2">
                    <a:alpha val="60000"/>
                  </a:schemeClr>
                </a:solidFill>
                <a:latin typeface="+mn-lt"/>
                <a:ea typeface="Roboto" panose="02000000000000000000" pitchFamily="2" charset="0"/>
                <a:cs typeface="Roboto" charset="0"/>
              </a:rPr>
              <a:t>2020 Rubrik</a:t>
            </a:r>
            <a:r>
              <a:rPr sz="800">
                <a:solidFill>
                  <a:schemeClr val="tx2">
                    <a:alpha val="60000"/>
                  </a:schemeClr>
                </a:solidFill>
                <a:latin typeface="+mn-lt"/>
                <a:ea typeface="Roboto" panose="02000000000000000000" pitchFamily="2" charset="0"/>
                <a:cs typeface="Roboto" charset="0"/>
              </a:rPr>
              <a:t>. All rights reserved.</a:t>
            </a:r>
          </a:p>
        </p:txBody>
      </p:sp>
      <p:sp>
        <p:nvSpPr>
          <p:cNvPr id="15" name="Text Placeholder 150">
            <a:extLst>
              <a:ext uri="{FF2B5EF4-FFF2-40B4-BE49-F238E27FC236}">
                <a16:creationId xmlns:a16="http://schemas.microsoft.com/office/drawing/2014/main" id="{65BD2E8A-8EB0-1D4B-9994-78DEA54BC399}"/>
              </a:ext>
            </a:extLst>
          </p:cNvPr>
          <p:cNvSpPr>
            <a:spLocks noGrp="1"/>
          </p:cNvSpPr>
          <p:nvPr>
            <p:ph type="body" sz="quarter" idx="10" hasCustomPrompt="1"/>
          </p:nvPr>
        </p:nvSpPr>
        <p:spPr>
          <a:xfrm>
            <a:off x="548640" y="1163460"/>
            <a:ext cx="11094720" cy="410633"/>
          </a:xfrm>
          <a:prstGeom prst="rect">
            <a:avLst/>
          </a:prstGeom>
        </p:spPr>
        <p:txBody>
          <a:bodyPr lIns="0" tIns="22860">
            <a:normAutofit/>
          </a:bodyPr>
          <a:lstStyle>
            <a:lvl1pPr marL="0" indent="0">
              <a:buNone/>
              <a:defRPr sz="2000" b="0" i="0" spc="-20" baseline="0">
                <a:solidFill>
                  <a:schemeClr val="tx1">
                    <a:lumMod val="75000"/>
                  </a:schemeClr>
                </a:solidFill>
                <a:latin typeface="+mn-lt"/>
                <a:ea typeface="Roboto" panose="02000000000000000000" pitchFamily="2" charset="0"/>
                <a:cs typeface="Arial" panose="020B0604020202020204" pitchFamily="34" charset="0"/>
              </a:defRPr>
            </a:lvl1pPr>
            <a:lvl2pPr marL="288918" indent="0">
              <a:buNone/>
              <a:defRPr sz="2133">
                <a:solidFill>
                  <a:schemeClr val="accent1"/>
                </a:solidFill>
              </a:defRPr>
            </a:lvl2pPr>
            <a:lvl3pPr marL="681020" indent="0">
              <a:buNone/>
              <a:defRPr sz="2133">
                <a:solidFill>
                  <a:schemeClr val="accent1"/>
                </a:solidFill>
              </a:defRPr>
            </a:lvl3pPr>
            <a:lvl4pPr marL="1031849" indent="0">
              <a:buNone/>
              <a:defRPr sz="2133">
                <a:solidFill>
                  <a:schemeClr val="accent1"/>
                </a:solidFill>
              </a:defRPr>
            </a:lvl4pPr>
            <a:lvl5pPr marL="1425539" indent="0">
              <a:buNone/>
              <a:defRPr sz="2133">
                <a:solidFill>
                  <a:schemeClr val="accent1"/>
                </a:solidFill>
              </a:defRPr>
            </a:lvl5pPr>
          </a:lstStyle>
          <a:p>
            <a:pPr lvl="0"/>
            <a:r>
              <a:rPr lang="en-US"/>
              <a:t>Subtitle (if needed)</a:t>
            </a:r>
          </a:p>
        </p:txBody>
      </p:sp>
      <p:sp>
        <p:nvSpPr>
          <p:cNvPr id="11" name="Content Placeholder 2">
            <a:extLst>
              <a:ext uri="{FF2B5EF4-FFF2-40B4-BE49-F238E27FC236}">
                <a16:creationId xmlns:a16="http://schemas.microsoft.com/office/drawing/2014/main" id="{153755B9-D9D0-6641-95AC-60933AD97F61}"/>
              </a:ext>
            </a:extLst>
          </p:cNvPr>
          <p:cNvSpPr>
            <a:spLocks noGrp="1"/>
          </p:cNvSpPr>
          <p:nvPr>
            <p:ph sz="quarter" idx="13"/>
          </p:nvPr>
        </p:nvSpPr>
        <p:spPr>
          <a:xfrm>
            <a:off x="6236504" y="1932877"/>
            <a:ext cx="5406855" cy="4191476"/>
          </a:xfrm>
          <a:prstGeom prst="rect">
            <a:avLst/>
          </a:prstGeom>
        </p:spPr>
        <p:txBody>
          <a:bodyPr/>
          <a:lstStyle>
            <a:lvl1pPr marL="174625" indent="-174625">
              <a:buFont typeface="Wingdings" pitchFamily="2" charset="2"/>
              <a:buChar char="§"/>
              <a:tabLst/>
              <a:defRPr>
                <a:solidFill>
                  <a:schemeClr val="tx1">
                    <a:lumMod val="75000"/>
                  </a:schemeClr>
                </a:solidFill>
              </a:defRPr>
            </a:lvl1pPr>
            <a:lvl2pPr marL="517525" indent="-177800">
              <a:buFont typeface="System Font Regular"/>
              <a:buChar char="–"/>
              <a:tabLst/>
              <a:defRPr>
                <a:solidFill>
                  <a:schemeClr val="tx1">
                    <a:lumMod val="75000"/>
                  </a:schemeClr>
                </a:solidFill>
              </a:defRPr>
            </a:lvl2pPr>
            <a:lvl3pPr marL="860425" indent="-182563">
              <a:buFont typeface="Wingdings" pitchFamily="2" charset="2"/>
              <a:buChar char="§"/>
              <a:tabLst/>
              <a:defRPr>
                <a:solidFill>
                  <a:schemeClr val="tx1">
                    <a:lumMod val="75000"/>
                  </a:schemeClr>
                </a:solidFill>
              </a:defRPr>
            </a:lvl3pPr>
            <a:lvl4pPr marL="1203325" indent="-169863">
              <a:buFont typeface="System Font Regular"/>
              <a:buChar char="–"/>
              <a:tabLst>
                <a:tab pos="1887538" algn="l"/>
              </a:tabLst>
              <a:defRPr>
                <a:solidFill>
                  <a:schemeClr val="tx1">
                    <a:lumMod val="75000"/>
                  </a:schemeClr>
                </a:solidFill>
              </a:defRPr>
            </a:lvl4pPr>
            <a:lvl5pPr marL="1546225" indent="-174625">
              <a:buFont typeface="Wingdings" pitchFamily="2" charset="2"/>
              <a:buChar char="§"/>
              <a:tabLst/>
              <a:defRPr sz="1400">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a:extLst>
              <a:ext uri="{FF2B5EF4-FFF2-40B4-BE49-F238E27FC236}">
                <a16:creationId xmlns:a16="http://schemas.microsoft.com/office/drawing/2014/main" id="{1D54AC30-A309-5E4A-98B3-7CBEE0E2A8E2}"/>
              </a:ext>
            </a:extLst>
          </p:cNvPr>
          <p:cNvPicPr>
            <a:picLocks noChangeAspect="1"/>
          </p:cNvPicPr>
          <p:nvPr userDrawn="1"/>
        </p:nvPicPr>
        <p:blipFill>
          <a:blip r:embed="rId2"/>
          <a:stretch>
            <a:fillRect/>
          </a:stretch>
        </p:blipFill>
        <p:spPr>
          <a:xfrm>
            <a:off x="548640" y="6327511"/>
            <a:ext cx="1005840" cy="288311"/>
          </a:xfrm>
          <a:prstGeom prst="rect">
            <a:avLst/>
          </a:prstGeom>
        </p:spPr>
      </p:pic>
    </p:spTree>
    <p:extLst>
      <p:ext uri="{BB962C8B-B14F-4D97-AF65-F5344CB8AC3E}">
        <p14:creationId xmlns:p14="http://schemas.microsoft.com/office/powerpoint/2010/main" val="3563947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LIGHT)">
    <p:spTree>
      <p:nvGrpSpPr>
        <p:cNvPr id="1" name=""/>
        <p:cNvGrpSpPr/>
        <p:nvPr/>
      </p:nvGrpSpPr>
      <p:grpSpPr>
        <a:xfrm>
          <a:off x="0" y="0"/>
          <a:ext cx="0" cy="0"/>
          <a:chOff x="0" y="0"/>
          <a:chExt cx="0" cy="0"/>
        </a:xfrm>
      </p:grpSpPr>
      <p:sp>
        <p:nvSpPr>
          <p:cNvPr id="27" name="Title 147">
            <a:extLst>
              <a:ext uri="{FF2B5EF4-FFF2-40B4-BE49-F238E27FC236}">
                <a16:creationId xmlns:a16="http://schemas.microsoft.com/office/drawing/2014/main" id="{FB0FA1C5-AA37-C54A-84C9-355914BDE46D}"/>
              </a:ext>
            </a:extLst>
          </p:cNvPr>
          <p:cNvSpPr>
            <a:spLocks noGrp="1"/>
          </p:cNvSpPr>
          <p:nvPr>
            <p:ph type="title" hasCustomPrompt="1"/>
          </p:nvPr>
        </p:nvSpPr>
        <p:spPr>
          <a:xfrm>
            <a:off x="548640" y="264160"/>
            <a:ext cx="11094720" cy="899299"/>
          </a:xfrm>
          <a:prstGeom prst="rect">
            <a:avLst/>
          </a:prstGeom>
          <a:noFill/>
        </p:spPr>
        <p:txBody>
          <a:bodyPr wrap="square" lIns="0" anchor="b" anchorCtr="0">
            <a:normAutofit/>
          </a:bodyPr>
          <a:lstStyle>
            <a:lvl1pPr algn="l">
              <a:defRPr sz="3400" b="1" i="0" cap="none" spc="-50" baseline="0">
                <a:gradFill>
                  <a:gsLst>
                    <a:gs pos="1000">
                      <a:schemeClr val="accent1"/>
                    </a:gs>
                    <a:gs pos="98000">
                      <a:schemeClr val="accent2"/>
                    </a:gs>
                  </a:gsLst>
                  <a:lin ang="2700000" scaled="0"/>
                </a:gradFill>
                <a:latin typeface="+mj-lt"/>
              </a:defRPr>
            </a:lvl1pPr>
          </a:lstStyle>
          <a:p>
            <a:r>
              <a:rPr lang="en-US"/>
              <a:t>Click to Edit Master Title</a:t>
            </a:r>
          </a:p>
        </p:txBody>
      </p:sp>
      <p:sp>
        <p:nvSpPr>
          <p:cNvPr id="3" name="Content Placeholder 2">
            <a:extLst>
              <a:ext uri="{FF2B5EF4-FFF2-40B4-BE49-F238E27FC236}">
                <a16:creationId xmlns:a16="http://schemas.microsoft.com/office/drawing/2014/main" id="{3373C173-E6F9-B34E-881B-952A976E6D6A}"/>
              </a:ext>
            </a:extLst>
          </p:cNvPr>
          <p:cNvSpPr>
            <a:spLocks noGrp="1"/>
          </p:cNvSpPr>
          <p:nvPr>
            <p:ph sz="quarter" idx="11"/>
          </p:nvPr>
        </p:nvSpPr>
        <p:spPr>
          <a:xfrm>
            <a:off x="8123861" y="1932877"/>
            <a:ext cx="3519499" cy="4102452"/>
          </a:xfrm>
          <a:prstGeom prst="rect">
            <a:avLst/>
          </a:prstGeom>
        </p:spPr>
        <p:txBody>
          <a:bodyPr/>
          <a:lstStyle>
            <a:lvl1pPr marL="174625" indent="-174625">
              <a:buFont typeface="Wingdings" pitchFamily="2" charset="2"/>
              <a:buChar char="§"/>
              <a:tabLst/>
              <a:defRPr sz="2000">
                <a:solidFill>
                  <a:schemeClr val="tx1">
                    <a:lumMod val="75000"/>
                  </a:schemeClr>
                </a:solidFill>
              </a:defRPr>
            </a:lvl1pPr>
            <a:lvl2pPr marL="517525" indent="-177800">
              <a:buFont typeface="System Font Regular"/>
              <a:buChar char="–"/>
              <a:tabLst/>
              <a:defRPr sz="1800">
                <a:solidFill>
                  <a:schemeClr val="tx1">
                    <a:lumMod val="75000"/>
                  </a:schemeClr>
                </a:solidFill>
              </a:defRPr>
            </a:lvl2pPr>
            <a:lvl3pPr marL="860425" indent="-182563">
              <a:buFont typeface="Wingdings" pitchFamily="2" charset="2"/>
              <a:buChar char="§"/>
              <a:tabLst/>
              <a:defRPr>
                <a:solidFill>
                  <a:schemeClr val="tx1">
                    <a:lumMod val="75000"/>
                  </a:schemeClr>
                </a:solidFill>
              </a:defRPr>
            </a:lvl3pPr>
            <a:lvl4pPr marL="1203325" indent="-169863">
              <a:buFont typeface="System Font Regular"/>
              <a:buChar char="–"/>
              <a:tabLst>
                <a:tab pos="1887538" algn="l"/>
              </a:tabLst>
              <a:defRPr>
                <a:solidFill>
                  <a:schemeClr val="tx1">
                    <a:lumMod val="75000"/>
                  </a:schemeClr>
                </a:solidFill>
              </a:defRPr>
            </a:lvl4pPr>
            <a:lvl5pPr marL="1546225" indent="-174625">
              <a:buFont typeface="Wingdings" pitchFamily="2" charset="2"/>
              <a:buChar char="§"/>
              <a:tabLst/>
              <a:defRPr sz="1400">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EABE2E4C-3196-5944-9138-30FDA8E552AE}"/>
              </a:ext>
            </a:extLst>
          </p:cNvPr>
          <p:cNvSpPr>
            <a:spLocks noGrp="1"/>
          </p:cNvSpPr>
          <p:nvPr>
            <p:ph sz="quarter" idx="12"/>
          </p:nvPr>
        </p:nvSpPr>
        <p:spPr>
          <a:xfrm>
            <a:off x="548637" y="1932877"/>
            <a:ext cx="3519499" cy="4102452"/>
          </a:xfrm>
          <a:prstGeom prst="rect">
            <a:avLst/>
          </a:prstGeom>
        </p:spPr>
        <p:txBody>
          <a:bodyPr/>
          <a:lstStyle>
            <a:lvl1pPr marL="174625" indent="-174625">
              <a:buFont typeface="Wingdings" pitchFamily="2" charset="2"/>
              <a:buChar char="§"/>
              <a:tabLst/>
              <a:defRPr sz="2000">
                <a:solidFill>
                  <a:schemeClr val="tx1">
                    <a:lumMod val="75000"/>
                  </a:schemeClr>
                </a:solidFill>
              </a:defRPr>
            </a:lvl1pPr>
            <a:lvl2pPr marL="517525" indent="-177800">
              <a:buFont typeface="System Font Regular"/>
              <a:buChar char="–"/>
              <a:tabLst/>
              <a:defRPr sz="1800">
                <a:solidFill>
                  <a:schemeClr val="tx1">
                    <a:lumMod val="75000"/>
                  </a:schemeClr>
                </a:solidFill>
              </a:defRPr>
            </a:lvl2pPr>
            <a:lvl3pPr marL="860425" indent="-182563">
              <a:buFont typeface="Wingdings" pitchFamily="2" charset="2"/>
              <a:buChar char="§"/>
              <a:tabLst/>
              <a:defRPr>
                <a:solidFill>
                  <a:schemeClr val="tx1">
                    <a:lumMod val="75000"/>
                  </a:schemeClr>
                </a:solidFill>
              </a:defRPr>
            </a:lvl3pPr>
            <a:lvl4pPr marL="1203325" indent="-169863">
              <a:buFont typeface="System Font Regular"/>
              <a:buChar char="–"/>
              <a:tabLst>
                <a:tab pos="1887538" algn="l"/>
              </a:tabLst>
              <a:defRPr>
                <a:solidFill>
                  <a:schemeClr val="tx1">
                    <a:lumMod val="75000"/>
                  </a:schemeClr>
                </a:solidFill>
              </a:defRPr>
            </a:lvl4pPr>
            <a:lvl5pPr marL="1546225" indent="-174625">
              <a:buFont typeface="Wingdings" pitchFamily="2" charset="2"/>
              <a:buChar char="§"/>
              <a:tabLst/>
              <a:defRPr sz="1400">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6C99C2F0-CFFF-8C49-8302-8EA81D3807AF}"/>
              </a:ext>
            </a:extLst>
          </p:cNvPr>
          <p:cNvSpPr>
            <a:spLocks noGrp="1"/>
          </p:cNvSpPr>
          <p:nvPr>
            <p:ph sz="quarter" idx="13"/>
          </p:nvPr>
        </p:nvSpPr>
        <p:spPr>
          <a:xfrm>
            <a:off x="4336249" y="1932877"/>
            <a:ext cx="3519499" cy="4102452"/>
          </a:xfrm>
          <a:prstGeom prst="rect">
            <a:avLst/>
          </a:prstGeom>
        </p:spPr>
        <p:txBody>
          <a:bodyPr/>
          <a:lstStyle>
            <a:lvl1pPr marL="174625" indent="-174625">
              <a:buFont typeface="Wingdings" pitchFamily="2" charset="2"/>
              <a:buChar char="§"/>
              <a:tabLst/>
              <a:defRPr sz="2000">
                <a:solidFill>
                  <a:schemeClr val="tx1">
                    <a:lumMod val="75000"/>
                  </a:schemeClr>
                </a:solidFill>
              </a:defRPr>
            </a:lvl1pPr>
            <a:lvl2pPr marL="517525" indent="-177800">
              <a:buFont typeface="System Font Regular"/>
              <a:buChar char="–"/>
              <a:tabLst/>
              <a:defRPr sz="1800">
                <a:solidFill>
                  <a:schemeClr val="tx1">
                    <a:lumMod val="75000"/>
                  </a:schemeClr>
                </a:solidFill>
              </a:defRPr>
            </a:lvl2pPr>
            <a:lvl3pPr marL="860425" indent="-182563">
              <a:buFont typeface="Wingdings" pitchFamily="2" charset="2"/>
              <a:buChar char="§"/>
              <a:tabLst/>
              <a:defRPr>
                <a:solidFill>
                  <a:schemeClr val="tx1">
                    <a:lumMod val="75000"/>
                  </a:schemeClr>
                </a:solidFill>
              </a:defRPr>
            </a:lvl3pPr>
            <a:lvl4pPr marL="1203325" indent="-169863">
              <a:buFont typeface="System Font Regular"/>
              <a:buChar char="–"/>
              <a:tabLst>
                <a:tab pos="1887538" algn="l"/>
              </a:tabLst>
              <a:defRPr>
                <a:solidFill>
                  <a:schemeClr val="tx1">
                    <a:lumMod val="75000"/>
                  </a:schemeClr>
                </a:solidFill>
              </a:defRPr>
            </a:lvl4pPr>
            <a:lvl5pPr marL="1546225" indent="-174625">
              <a:buFont typeface="Wingdings" pitchFamily="2" charset="2"/>
              <a:buChar char="§"/>
              <a:tabLst/>
              <a:defRPr sz="1400">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AA5841B4-A0DA-DA42-A60B-39AB29AD4944}"/>
              </a:ext>
            </a:extLst>
          </p:cNvPr>
          <p:cNvSpPr txBox="1">
            <a:spLocks/>
          </p:cNvSpPr>
          <p:nvPr userDrawn="1"/>
        </p:nvSpPr>
        <p:spPr>
          <a:xfrm>
            <a:off x="11355767" y="6445963"/>
            <a:ext cx="287593" cy="123111"/>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3811AAA-31B3-8347-9AC8-36DEEB43E775}" type="slidenum">
              <a:rPr lang="en-US" sz="800" smtClean="0">
                <a:solidFill>
                  <a:schemeClr val="tx2">
                    <a:alpha val="60000"/>
                  </a:schemeClr>
                </a:solidFill>
                <a:latin typeface="+mn-lt"/>
                <a:ea typeface="Roboto" panose="02000000000000000000" pitchFamily="2" charset="0"/>
                <a:cs typeface="Roboto Medium" charset="0"/>
              </a:rPr>
              <a:pPr algn="r"/>
              <a:t>‹#›</a:t>
            </a:fld>
            <a:endParaRPr lang="en-US" sz="800">
              <a:solidFill>
                <a:schemeClr val="tx2">
                  <a:alpha val="60000"/>
                </a:schemeClr>
              </a:solidFill>
              <a:latin typeface="+mn-lt"/>
              <a:ea typeface="Roboto" panose="02000000000000000000" pitchFamily="2" charset="0"/>
              <a:cs typeface="Roboto Medium" charset="0"/>
            </a:endParaRPr>
          </a:p>
        </p:txBody>
      </p:sp>
      <p:sp>
        <p:nvSpPr>
          <p:cNvPr id="14" name="Footer Placeholder 4">
            <a:extLst>
              <a:ext uri="{FF2B5EF4-FFF2-40B4-BE49-F238E27FC236}">
                <a16:creationId xmlns:a16="http://schemas.microsoft.com/office/drawing/2014/main" id="{4594F87F-4E12-0940-8E3E-4B6E4D8B6F48}"/>
              </a:ext>
            </a:extLst>
          </p:cNvPr>
          <p:cNvSpPr txBox="1">
            <a:spLocks/>
          </p:cNvSpPr>
          <p:nvPr userDrawn="1"/>
        </p:nvSpPr>
        <p:spPr>
          <a:xfrm>
            <a:off x="7751512" y="6445963"/>
            <a:ext cx="3645239"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r>
              <a:rPr sz="800">
                <a:solidFill>
                  <a:schemeClr val="tx2">
                    <a:alpha val="60000"/>
                  </a:schemeClr>
                </a:solidFill>
                <a:latin typeface="+mn-lt"/>
                <a:ea typeface="Roboto" panose="02000000000000000000" pitchFamily="2" charset="0"/>
                <a:cs typeface="Roboto" charset="0"/>
              </a:rPr>
              <a:t>© </a:t>
            </a:r>
            <a:r>
              <a:rPr lang="en-US" sz="800">
                <a:solidFill>
                  <a:schemeClr val="tx2">
                    <a:alpha val="60000"/>
                  </a:schemeClr>
                </a:solidFill>
                <a:latin typeface="+mn-lt"/>
                <a:ea typeface="Roboto" panose="02000000000000000000" pitchFamily="2" charset="0"/>
                <a:cs typeface="Roboto" charset="0"/>
              </a:rPr>
              <a:t>2020 Rubrik</a:t>
            </a:r>
            <a:r>
              <a:rPr sz="800">
                <a:solidFill>
                  <a:schemeClr val="tx2">
                    <a:alpha val="60000"/>
                  </a:schemeClr>
                </a:solidFill>
                <a:latin typeface="+mn-lt"/>
                <a:ea typeface="Roboto" panose="02000000000000000000" pitchFamily="2" charset="0"/>
                <a:cs typeface="Roboto" charset="0"/>
              </a:rPr>
              <a:t>. All rights reserved.</a:t>
            </a:r>
          </a:p>
        </p:txBody>
      </p:sp>
      <p:sp>
        <p:nvSpPr>
          <p:cNvPr id="16" name="Text Placeholder 150">
            <a:extLst>
              <a:ext uri="{FF2B5EF4-FFF2-40B4-BE49-F238E27FC236}">
                <a16:creationId xmlns:a16="http://schemas.microsoft.com/office/drawing/2014/main" id="{82110D21-53A6-8F4B-B18D-A0B1CE474C59}"/>
              </a:ext>
            </a:extLst>
          </p:cNvPr>
          <p:cNvSpPr>
            <a:spLocks noGrp="1"/>
          </p:cNvSpPr>
          <p:nvPr>
            <p:ph type="body" sz="quarter" idx="10" hasCustomPrompt="1"/>
          </p:nvPr>
        </p:nvSpPr>
        <p:spPr>
          <a:xfrm>
            <a:off x="548640" y="1163460"/>
            <a:ext cx="11094720" cy="410633"/>
          </a:xfrm>
          <a:prstGeom prst="rect">
            <a:avLst/>
          </a:prstGeom>
        </p:spPr>
        <p:txBody>
          <a:bodyPr lIns="0" tIns="22860">
            <a:normAutofit/>
          </a:bodyPr>
          <a:lstStyle>
            <a:lvl1pPr marL="0" indent="0">
              <a:buNone/>
              <a:defRPr sz="2000" b="0" i="0" spc="-20" baseline="0">
                <a:solidFill>
                  <a:schemeClr val="tx1">
                    <a:lumMod val="75000"/>
                  </a:schemeClr>
                </a:solidFill>
                <a:latin typeface="+mn-lt"/>
                <a:ea typeface="Roboto" panose="02000000000000000000" pitchFamily="2" charset="0"/>
                <a:cs typeface="Arial" panose="020B0604020202020204" pitchFamily="34" charset="0"/>
              </a:defRPr>
            </a:lvl1pPr>
            <a:lvl2pPr marL="288918" indent="0">
              <a:buNone/>
              <a:defRPr sz="2133">
                <a:solidFill>
                  <a:schemeClr val="accent1"/>
                </a:solidFill>
              </a:defRPr>
            </a:lvl2pPr>
            <a:lvl3pPr marL="681020" indent="0">
              <a:buNone/>
              <a:defRPr sz="2133">
                <a:solidFill>
                  <a:schemeClr val="accent1"/>
                </a:solidFill>
              </a:defRPr>
            </a:lvl3pPr>
            <a:lvl4pPr marL="1031849" indent="0">
              <a:buNone/>
              <a:defRPr sz="2133">
                <a:solidFill>
                  <a:schemeClr val="accent1"/>
                </a:solidFill>
              </a:defRPr>
            </a:lvl4pPr>
            <a:lvl5pPr marL="1425539" indent="0">
              <a:buNone/>
              <a:defRPr sz="2133">
                <a:solidFill>
                  <a:schemeClr val="accent1"/>
                </a:solidFill>
              </a:defRPr>
            </a:lvl5pPr>
          </a:lstStyle>
          <a:p>
            <a:pPr lvl="0"/>
            <a:r>
              <a:rPr lang="en-US"/>
              <a:t>Subtitle (if needed)</a:t>
            </a:r>
          </a:p>
        </p:txBody>
      </p:sp>
      <p:pic>
        <p:nvPicPr>
          <p:cNvPr id="13" name="Picture 12">
            <a:extLst>
              <a:ext uri="{FF2B5EF4-FFF2-40B4-BE49-F238E27FC236}">
                <a16:creationId xmlns:a16="http://schemas.microsoft.com/office/drawing/2014/main" id="{D06037C7-A58F-FE47-9760-0FFD33FC3B17}"/>
              </a:ext>
            </a:extLst>
          </p:cNvPr>
          <p:cNvPicPr>
            <a:picLocks noChangeAspect="1"/>
          </p:cNvPicPr>
          <p:nvPr userDrawn="1"/>
        </p:nvPicPr>
        <p:blipFill>
          <a:blip r:embed="rId2"/>
          <a:stretch>
            <a:fillRect/>
          </a:stretch>
        </p:blipFill>
        <p:spPr>
          <a:xfrm>
            <a:off x="548640" y="6327511"/>
            <a:ext cx="1005840" cy="288311"/>
          </a:xfrm>
          <a:prstGeom prst="rect">
            <a:avLst/>
          </a:prstGeom>
        </p:spPr>
      </p:pic>
    </p:spTree>
    <p:extLst>
      <p:ext uri="{BB962C8B-B14F-4D97-AF65-F5344CB8AC3E}">
        <p14:creationId xmlns:p14="http://schemas.microsoft.com/office/powerpoint/2010/main" val="40771516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Column (LIGHT)">
    <p:spTree>
      <p:nvGrpSpPr>
        <p:cNvPr id="1" name=""/>
        <p:cNvGrpSpPr/>
        <p:nvPr/>
      </p:nvGrpSpPr>
      <p:grpSpPr>
        <a:xfrm>
          <a:off x="0" y="0"/>
          <a:ext cx="0" cy="0"/>
          <a:chOff x="0" y="0"/>
          <a:chExt cx="0" cy="0"/>
        </a:xfrm>
      </p:grpSpPr>
      <p:sp>
        <p:nvSpPr>
          <p:cNvPr id="27" name="Title 147">
            <a:extLst>
              <a:ext uri="{FF2B5EF4-FFF2-40B4-BE49-F238E27FC236}">
                <a16:creationId xmlns:a16="http://schemas.microsoft.com/office/drawing/2014/main" id="{FB0FA1C5-AA37-C54A-84C9-355914BDE46D}"/>
              </a:ext>
            </a:extLst>
          </p:cNvPr>
          <p:cNvSpPr>
            <a:spLocks noGrp="1"/>
          </p:cNvSpPr>
          <p:nvPr>
            <p:ph type="title" hasCustomPrompt="1"/>
          </p:nvPr>
        </p:nvSpPr>
        <p:spPr>
          <a:xfrm>
            <a:off x="548640" y="264160"/>
            <a:ext cx="11094720" cy="899299"/>
          </a:xfrm>
          <a:prstGeom prst="rect">
            <a:avLst/>
          </a:prstGeom>
          <a:noFill/>
        </p:spPr>
        <p:txBody>
          <a:bodyPr wrap="square" lIns="0" anchor="b" anchorCtr="0">
            <a:normAutofit/>
          </a:bodyPr>
          <a:lstStyle>
            <a:lvl1pPr algn="l">
              <a:defRPr sz="3400" b="1" i="0" cap="none" spc="-50" baseline="0">
                <a:gradFill>
                  <a:gsLst>
                    <a:gs pos="1000">
                      <a:schemeClr val="accent1"/>
                    </a:gs>
                    <a:gs pos="98000">
                      <a:schemeClr val="accent2"/>
                    </a:gs>
                  </a:gsLst>
                  <a:lin ang="2700000" scaled="0"/>
                </a:gradFill>
                <a:latin typeface="+mj-lt"/>
              </a:defRPr>
            </a:lvl1pPr>
          </a:lstStyle>
          <a:p>
            <a:r>
              <a:rPr lang="en-US"/>
              <a:t>Click to Edit Master Title</a:t>
            </a:r>
          </a:p>
        </p:txBody>
      </p:sp>
      <p:sp>
        <p:nvSpPr>
          <p:cNvPr id="8" name="Content Placeholder 2">
            <a:extLst>
              <a:ext uri="{FF2B5EF4-FFF2-40B4-BE49-F238E27FC236}">
                <a16:creationId xmlns:a16="http://schemas.microsoft.com/office/drawing/2014/main" id="{EABE2E4C-3196-5944-9138-30FDA8E552AE}"/>
              </a:ext>
            </a:extLst>
          </p:cNvPr>
          <p:cNvSpPr>
            <a:spLocks noGrp="1"/>
          </p:cNvSpPr>
          <p:nvPr>
            <p:ph sz="quarter" idx="12"/>
          </p:nvPr>
        </p:nvSpPr>
        <p:spPr>
          <a:xfrm>
            <a:off x="546874" y="1932877"/>
            <a:ext cx="2558556" cy="4170211"/>
          </a:xfrm>
          <a:prstGeom prst="rect">
            <a:avLst/>
          </a:prstGeom>
        </p:spPr>
        <p:txBody>
          <a:bodyPr/>
          <a:lstStyle>
            <a:lvl1pPr marL="174625" indent="-174625">
              <a:buFont typeface="Wingdings" pitchFamily="2" charset="2"/>
              <a:buChar char="§"/>
              <a:tabLst/>
              <a:defRPr sz="1800">
                <a:solidFill>
                  <a:schemeClr val="tx1">
                    <a:lumMod val="75000"/>
                  </a:schemeClr>
                </a:solidFill>
              </a:defRPr>
            </a:lvl1pPr>
            <a:lvl2pPr marL="517525" indent="-177800">
              <a:buFont typeface="System Font Regular"/>
              <a:buChar char="–"/>
              <a:tabLst/>
              <a:defRPr sz="1600">
                <a:solidFill>
                  <a:schemeClr val="tx1">
                    <a:lumMod val="75000"/>
                  </a:schemeClr>
                </a:solidFill>
              </a:defRPr>
            </a:lvl2pPr>
            <a:lvl3pPr marL="803275" indent="-125413">
              <a:buFont typeface="Wingdings" pitchFamily="2" charset="2"/>
              <a:buChar char="§"/>
              <a:tabLst/>
              <a:defRPr sz="1400">
                <a:solidFill>
                  <a:schemeClr val="tx1">
                    <a:lumMod val="75000"/>
                  </a:schemeClr>
                </a:solidFill>
              </a:defRPr>
            </a:lvl3pPr>
            <a:lvl4pPr marL="1152525" indent="-119063">
              <a:buFont typeface="System Font Regular"/>
              <a:buChar char="–"/>
              <a:tabLst>
                <a:tab pos="1887538" algn="l"/>
              </a:tabLst>
              <a:defRPr sz="1400">
                <a:solidFill>
                  <a:schemeClr val="tx1">
                    <a:lumMod val="75000"/>
                  </a:schemeClr>
                </a:solidFill>
              </a:defRPr>
            </a:lvl4pPr>
            <a:lvl5pPr marL="1492250" indent="-120650">
              <a:buFont typeface="Wingdings" pitchFamily="2" charset="2"/>
              <a:buChar char="§"/>
              <a:tabLst/>
              <a:defRPr sz="1200">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6C99C2F0-CFFF-8C49-8302-8EA81D3807AF}"/>
              </a:ext>
            </a:extLst>
          </p:cNvPr>
          <p:cNvSpPr>
            <a:spLocks noGrp="1"/>
          </p:cNvSpPr>
          <p:nvPr>
            <p:ph sz="quarter" idx="13"/>
          </p:nvPr>
        </p:nvSpPr>
        <p:spPr>
          <a:xfrm>
            <a:off x="3389910" y="1932877"/>
            <a:ext cx="2560753" cy="4170211"/>
          </a:xfrm>
          <a:prstGeom prst="rect">
            <a:avLst/>
          </a:prstGeom>
        </p:spPr>
        <p:txBody>
          <a:bodyPr/>
          <a:lstStyle>
            <a:lvl1pPr marL="174625" indent="-174625">
              <a:buFont typeface="Wingdings" pitchFamily="2" charset="2"/>
              <a:buChar char="§"/>
              <a:tabLst/>
              <a:defRPr sz="1800">
                <a:solidFill>
                  <a:schemeClr val="tx1">
                    <a:lumMod val="75000"/>
                  </a:schemeClr>
                </a:solidFill>
              </a:defRPr>
            </a:lvl1pPr>
            <a:lvl2pPr marL="517525" indent="-177800">
              <a:buFont typeface="System Font Regular"/>
              <a:buChar char="–"/>
              <a:tabLst/>
              <a:defRPr sz="1600">
                <a:solidFill>
                  <a:schemeClr val="tx1">
                    <a:lumMod val="75000"/>
                  </a:schemeClr>
                </a:solidFill>
              </a:defRPr>
            </a:lvl2pPr>
            <a:lvl3pPr marL="803275" indent="-125413">
              <a:buFont typeface="Wingdings" pitchFamily="2" charset="2"/>
              <a:buChar char="§"/>
              <a:tabLst/>
              <a:defRPr sz="1400">
                <a:solidFill>
                  <a:schemeClr val="tx1">
                    <a:lumMod val="75000"/>
                  </a:schemeClr>
                </a:solidFill>
              </a:defRPr>
            </a:lvl3pPr>
            <a:lvl4pPr marL="1152525" indent="-119063">
              <a:buFont typeface="System Font Regular"/>
              <a:buChar char="–"/>
              <a:tabLst>
                <a:tab pos="1887538" algn="l"/>
              </a:tabLst>
              <a:defRPr sz="1400">
                <a:solidFill>
                  <a:schemeClr val="tx1">
                    <a:lumMod val="75000"/>
                  </a:schemeClr>
                </a:solidFill>
              </a:defRPr>
            </a:lvl4pPr>
            <a:lvl5pPr marL="1492250" indent="-120650">
              <a:buFont typeface="Wingdings" pitchFamily="2" charset="2"/>
              <a:buChar char="§"/>
              <a:tabLst/>
              <a:defRPr sz="1200">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AA5841B4-A0DA-DA42-A60B-39AB29AD4944}"/>
              </a:ext>
            </a:extLst>
          </p:cNvPr>
          <p:cNvSpPr txBox="1">
            <a:spLocks/>
          </p:cNvSpPr>
          <p:nvPr userDrawn="1"/>
        </p:nvSpPr>
        <p:spPr>
          <a:xfrm>
            <a:off x="11355767" y="6445963"/>
            <a:ext cx="287593" cy="123111"/>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3811AAA-31B3-8347-9AC8-36DEEB43E775}" type="slidenum">
              <a:rPr lang="en-US" sz="800" smtClean="0">
                <a:solidFill>
                  <a:schemeClr val="tx2">
                    <a:alpha val="60000"/>
                  </a:schemeClr>
                </a:solidFill>
                <a:latin typeface="+mn-lt"/>
                <a:ea typeface="Roboto" panose="02000000000000000000" pitchFamily="2" charset="0"/>
                <a:cs typeface="Roboto Medium" charset="0"/>
              </a:rPr>
              <a:pPr algn="r"/>
              <a:t>‹#›</a:t>
            </a:fld>
            <a:endParaRPr lang="en-US" sz="800">
              <a:solidFill>
                <a:schemeClr val="tx2">
                  <a:alpha val="60000"/>
                </a:schemeClr>
              </a:solidFill>
              <a:latin typeface="+mn-lt"/>
              <a:ea typeface="Roboto" panose="02000000000000000000" pitchFamily="2" charset="0"/>
              <a:cs typeface="Roboto Medium" charset="0"/>
            </a:endParaRPr>
          </a:p>
        </p:txBody>
      </p:sp>
      <p:sp>
        <p:nvSpPr>
          <p:cNvPr id="14" name="Footer Placeholder 4">
            <a:extLst>
              <a:ext uri="{FF2B5EF4-FFF2-40B4-BE49-F238E27FC236}">
                <a16:creationId xmlns:a16="http://schemas.microsoft.com/office/drawing/2014/main" id="{4594F87F-4E12-0940-8E3E-4B6E4D8B6F48}"/>
              </a:ext>
            </a:extLst>
          </p:cNvPr>
          <p:cNvSpPr txBox="1">
            <a:spLocks/>
          </p:cNvSpPr>
          <p:nvPr userDrawn="1"/>
        </p:nvSpPr>
        <p:spPr>
          <a:xfrm>
            <a:off x="7751512" y="6445963"/>
            <a:ext cx="3645239"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r>
              <a:rPr sz="800">
                <a:solidFill>
                  <a:schemeClr val="tx2">
                    <a:alpha val="60000"/>
                  </a:schemeClr>
                </a:solidFill>
                <a:latin typeface="+mn-lt"/>
                <a:ea typeface="Roboto" panose="02000000000000000000" pitchFamily="2" charset="0"/>
                <a:cs typeface="Roboto" charset="0"/>
              </a:rPr>
              <a:t>© </a:t>
            </a:r>
            <a:r>
              <a:rPr lang="en-US" sz="800">
                <a:solidFill>
                  <a:schemeClr val="tx2">
                    <a:alpha val="60000"/>
                  </a:schemeClr>
                </a:solidFill>
                <a:latin typeface="+mn-lt"/>
                <a:ea typeface="Roboto" panose="02000000000000000000" pitchFamily="2" charset="0"/>
                <a:cs typeface="Roboto" charset="0"/>
              </a:rPr>
              <a:t>2020 Rubrik</a:t>
            </a:r>
            <a:r>
              <a:rPr sz="800">
                <a:solidFill>
                  <a:schemeClr val="tx2">
                    <a:alpha val="60000"/>
                  </a:schemeClr>
                </a:solidFill>
                <a:latin typeface="+mn-lt"/>
                <a:ea typeface="Roboto" panose="02000000000000000000" pitchFamily="2" charset="0"/>
                <a:cs typeface="Roboto" charset="0"/>
              </a:rPr>
              <a:t>. All rights reserved.</a:t>
            </a:r>
          </a:p>
        </p:txBody>
      </p:sp>
      <p:sp>
        <p:nvSpPr>
          <p:cNvPr id="9" name="Content Placeholder 2">
            <a:extLst>
              <a:ext uri="{FF2B5EF4-FFF2-40B4-BE49-F238E27FC236}">
                <a16:creationId xmlns:a16="http://schemas.microsoft.com/office/drawing/2014/main" id="{B2F0EB87-8580-A64D-9AF0-9C62DEDFC74B}"/>
              </a:ext>
            </a:extLst>
          </p:cNvPr>
          <p:cNvSpPr>
            <a:spLocks noGrp="1"/>
          </p:cNvSpPr>
          <p:nvPr>
            <p:ph sz="quarter" idx="14"/>
          </p:nvPr>
        </p:nvSpPr>
        <p:spPr>
          <a:xfrm>
            <a:off x="6234045" y="1932877"/>
            <a:ext cx="2563849" cy="4170211"/>
          </a:xfrm>
          <a:prstGeom prst="rect">
            <a:avLst/>
          </a:prstGeom>
        </p:spPr>
        <p:txBody>
          <a:bodyPr/>
          <a:lstStyle>
            <a:lvl1pPr marL="174625" indent="-174625">
              <a:buFont typeface="Wingdings" pitchFamily="2" charset="2"/>
              <a:buChar char="§"/>
              <a:tabLst/>
              <a:defRPr sz="1800">
                <a:solidFill>
                  <a:schemeClr val="tx1">
                    <a:lumMod val="75000"/>
                  </a:schemeClr>
                </a:solidFill>
              </a:defRPr>
            </a:lvl1pPr>
            <a:lvl2pPr marL="517525" indent="-177800">
              <a:buFont typeface="System Font Regular"/>
              <a:buChar char="–"/>
              <a:tabLst/>
              <a:defRPr sz="1600">
                <a:solidFill>
                  <a:schemeClr val="tx1">
                    <a:lumMod val="75000"/>
                  </a:schemeClr>
                </a:solidFill>
              </a:defRPr>
            </a:lvl2pPr>
            <a:lvl3pPr marL="803275" indent="-125413">
              <a:buFont typeface="Wingdings" pitchFamily="2" charset="2"/>
              <a:buChar char="§"/>
              <a:tabLst/>
              <a:defRPr sz="1400">
                <a:solidFill>
                  <a:schemeClr val="tx1">
                    <a:lumMod val="75000"/>
                  </a:schemeClr>
                </a:solidFill>
              </a:defRPr>
            </a:lvl3pPr>
            <a:lvl4pPr marL="1152525" indent="-119063">
              <a:buFont typeface="System Font Regular"/>
              <a:buChar char="–"/>
              <a:tabLst>
                <a:tab pos="1887538" algn="l"/>
              </a:tabLst>
              <a:defRPr sz="1400">
                <a:solidFill>
                  <a:schemeClr val="tx1">
                    <a:lumMod val="75000"/>
                  </a:schemeClr>
                </a:solidFill>
              </a:defRPr>
            </a:lvl4pPr>
            <a:lvl5pPr marL="1492250" indent="-120650">
              <a:buFont typeface="Wingdings" pitchFamily="2" charset="2"/>
              <a:buChar char="§"/>
              <a:tabLst/>
              <a:defRPr sz="1200">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F33C100-CCF9-6644-A65D-184F6949EBE4}"/>
              </a:ext>
            </a:extLst>
          </p:cNvPr>
          <p:cNvSpPr>
            <a:spLocks noGrp="1"/>
          </p:cNvSpPr>
          <p:nvPr>
            <p:ph sz="quarter" idx="15"/>
          </p:nvPr>
        </p:nvSpPr>
        <p:spPr>
          <a:xfrm>
            <a:off x="9079945" y="1932877"/>
            <a:ext cx="2563415" cy="4170211"/>
          </a:xfrm>
          <a:prstGeom prst="rect">
            <a:avLst/>
          </a:prstGeom>
        </p:spPr>
        <p:txBody>
          <a:bodyPr/>
          <a:lstStyle>
            <a:lvl1pPr marL="174625" indent="-174625">
              <a:buFont typeface="Wingdings" pitchFamily="2" charset="2"/>
              <a:buChar char="§"/>
              <a:tabLst/>
              <a:defRPr sz="1800">
                <a:solidFill>
                  <a:schemeClr val="tx1">
                    <a:lumMod val="75000"/>
                  </a:schemeClr>
                </a:solidFill>
              </a:defRPr>
            </a:lvl1pPr>
            <a:lvl2pPr marL="517525" indent="-177800">
              <a:buFont typeface="System Font Regular"/>
              <a:buChar char="–"/>
              <a:tabLst/>
              <a:defRPr sz="1600">
                <a:solidFill>
                  <a:schemeClr val="tx1">
                    <a:lumMod val="75000"/>
                  </a:schemeClr>
                </a:solidFill>
              </a:defRPr>
            </a:lvl2pPr>
            <a:lvl3pPr marL="803275" indent="-125413">
              <a:buFont typeface="Wingdings" pitchFamily="2" charset="2"/>
              <a:buChar char="§"/>
              <a:tabLst/>
              <a:defRPr sz="1400">
                <a:solidFill>
                  <a:schemeClr val="tx1">
                    <a:lumMod val="75000"/>
                  </a:schemeClr>
                </a:solidFill>
              </a:defRPr>
            </a:lvl3pPr>
            <a:lvl4pPr marL="1152525" indent="-119063">
              <a:buFont typeface="System Font Regular"/>
              <a:buChar char="–"/>
              <a:tabLst>
                <a:tab pos="1887538" algn="l"/>
              </a:tabLst>
              <a:defRPr sz="1400">
                <a:solidFill>
                  <a:schemeClr val="tx1">
                    <a:lumMod val="75000"/>
                  </a:schemeClr>
                </a:solidFill>
              </a:defRPr>
            </a:lvl4pPr>
            <a:lvl5pPr marL="1492250" indent="-120650">
              <a:buFont typeface="Wingdings" pitchFamily="2" charset="2"/>
              <a:buChar char="§"/>
              <a:tabLst/>
              <a:defRPr sz="1200">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50">
            <a:extLst>
              <a:ext uri="{FF2B5EF4-FFF2-40B4-BE49-F238E27FC236}">
                <a16:creationId xmlns:a16="http://schemas.microsoft.com/office/drawing/2014/main" id="{DB3458A5-0B7E-7E4C-8B40-20B6F1701C6D}"/>
              </a:ext>
            </a:extLst>
          </p:cNvPr>
          <p:cNvSpPr>
            <a:spLocks noGrp="1"/>
          </p:cNvSpPr>
          <p:nvPr>
            <p:ph type="body" sz="quarter" idx="10" hasCustomPrompt="1"/>
          </p:nvPr>
        </p:nvSpPr>
        <p:spPr>
          <a:xfrm>
            <a:off x="548640" y="1163460"/>
            <a:ext cx="11094720" cy="410633"/>
          </a:xfrm>
          <a:prstGeom prst="rect">
            <a:avLst/>
          </a:prstGeom>
        </p:spPr>
        <p:txBody>
          <a:bodyPr lIns="0" tIns="22860">
            <a:normAutofit/>
          </a:bodyPr>
          <a:lstStyle>
            <a:lvl1pPr marL="0" indent="0">
              <a:buNone/>
              <a:defRPr sz="2000" b="0" i="0" spc="-20" baseline="0">
                <a:solidFill>
                  <a:schemeClr val="tx1">
                    <a:lumMod val="75000"/>
                  </a:schemeClr>
                </a:solidFill>
                <a:latin typeface="+mn-lt"/>
                <a:ea typeface="Roboto" panose="02000000000000000000" pitchFamily="2" charset="0"/>
                <a:cs typeface="Arial" panose="020B0604020202020204" pitchFamily="34" charset="0"/>
              </a:defRPr>
            </a:lvl1pPr>
            <a:lvl2pPr marL="288918" indent="0">
              <a:buNone/>
              <a:defRPr sz="2133">
                <a:solidFill>
                  <a:schemeClr val="accent1"/>
                </a:solidFill>
              </a:defRPr>
            </a:lvl2pPr>
            <a:lvl3pPr marL="681020" indent="0">
              <a:buNone/>
              <a:defRPr sz="2133">
                <a:solidFill>
                  <a:schemeClr val="accent1"/>
                </a:solidFill>
              </a:defRPr>
            </a:lvl3pPr>
            <a:lvl4pPr marL="1031849" indent="0">
              <a:buNone/>
              <a:defRPr sz="2133">
                <a:solidFill>
                  <a:schemeClr val="accent1"/>
                </a:solidFill>
              </a:defRPr>
            </a:lvl4pPr>
            <a:lvl5pPr marL="1425539" indent="0">
              <a:buNone/>
              <a:defRPr sz="2133">
                <a:solidFill>
                  <a:schemeClr val="accent1"/>
                </a:solidFill>
              </a:defRPr>
            </a:lvl5pPr>
          </a:lstStyle>
          <a:p>
            <a:pPr lvl="0"/>
            <a:r>
              <a:rPr lang="en-US"/>
              <a:t>Subtitle (if needed)</a:t>
            </a:r>
          </a:p>
        </p:txBody>
      </p:sp>
      <p:pic>
        <p:nvPicPr>
          <p:cNvPr id="17" name="Picture 16">
            <a:extLst>
              <a:ext uri="{FF2B5EF4-FFF2-40B4-BE49-F238E27FC236}">
                <a16:creationId xmlns:a16="http://schemas.microsoft.com/office/drawing/2014/main" id="{5A08F624-EE41-DA4B-A275-56D8F7D319CD}"/>
              </a:ext>
            </a:extLst>
          </p:cNvPr>
          <p:cNvPicPr>
            <a:picLocks noChangeAspect="1"/>
          </p:cNvPicPr>
          <p:nvPr userDrawn="1"/>
        </p:nvPicPr>
        <p:blipFill>
          <a:blip r:embed="rId2"/>
          <a:stretch>
            <a:fillRect/>
          </a:stretch>
        </p:blipFill>
        <p:spPr>
          <a:xfrm>
            <a:off x="548640" y="6327511"/>
            <a:ext cx="1005840" cy="288311"/>
          </a:xfrm>
          <a:prstGeom prst="rect">
            <a:avLst/>
          </a:prstGeom>
        </p:spPr>
      </p:pic>
    </p:spTree>
    <p:extLst>
      <p:ext uri="{BB962C8B-B14F-4D97-AF65-F5344CB8AC3E}">
        <p14:creationId xmlns:p14="http://schemas.microsoft.com/office/powerpoint/2010/main" val="28604471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L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21404CE-BD33-CB44-9A47-D25C92A428BA}"/>
              </a:ext>
            </a:extLst>
          </p:cNvPr>
          <p:cNvSpPr/>
          <p:nvPr userDrawn="1"/>
        </p:nvSpPr>
        <p:spPr>
          <a:xfrm>
            <a:off x="0" y="6210300"/>
            <a:ext cx="12192000" cy="647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6" name="Rectangle 5">
            <a:extLst>
              <a:ext uri="{FF2B5EF4-FFF2-40B4-BE49-F238E27FC236}">
                <a16:creationId xmlns:a16="http://schemas.microsoft.com/office/drawing/2014/main" id="{CCCDC204-6D63-F244-8764-124382F8D05D}"/>
              </a:ext>
            </a:extLst>
          </p:cNvPr>
          <p:cNvSpPr/>
          <p:nvPr userDrawn="1"/>
        </p:nvSpPr>
        <p:spPr>
          <a:xfrm>
            <a:off x="0" y="6210300"/>
            <a:ext cx="12192000" cy="6477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extBox 8">
            <a:extLst>
              <a:ext uri="{FF2B5EF4-FFF2-40B4-BE49-F238E27FC236}">
                <a16:creationId xmlns:a16="http://schemas.microsoft.com/office/drawing/2014/main" id="{9074D8C5-30C6-6C4D-B282-0CE4F8431576}"/>
              </a:ext>
            </a:extLst>
          </p:cNvPr>
          <p:cNvSpPr txBox="1"/>
          <p:nvPr userDrawn="1"/>
        </p:nvSpPr>
        <p:spPr>
          <a:xfrm>
            <a:off x="1651221" y="2790212"/>
            <a:ext cx="8889559" cy="830997"/>
          </a:xfrm>
          <a:prstGeom prst="rect">
            <a:avLst/>
          </a:prstGeom>
        </p:spPr>
        <p:txBody>
          <a:bodyPr wrap="square" lIns="0" rtlCol="0">
            <a:spAutoFit/>
          </a:bodyPr>
          <a:lstStyle/>
          <a:p>
            <a:pPr marL="0" indent="0" algn="ctr">
              <a:buClr>
                <a:schemeClr val="accent6">
                  <a:lumMod val="20000"/>
                  <a:lumOff val="80000"/>
                </a:schemeClr>
              </a:buClr>
              <a:buNone/>
            </a:pPr>
            <a:r>
              <a:rPr lang="en-US" sz="4800" b="0" spc="-50" baseline="0">
                <a:solidFill>
                  <a:schemeClr val="bg2">
                    <a:lumMod val="50000"/>
                  </a:schemeClr>
                </a:solidFill>
                <a:ea typeface="Roboto" panose="02000000000000000000" pitchFamily="2" charset="0"/>
                <a:cs typeface="Calibri Light"/>
              </a:rPr>
              <a:t>Don’t Backup. Go </a:t>
            </a:r>
            <a:r>
              <a:rPr lang="en-US" sz="4800" b="0" spc="-100" baseline="0">
                <a:gradFill>
                  <a:gsLst>
                    <a:gs pos="15000">
                      <a:schemeClr val="accent1"/>
                    </a:gs>
                    <a:gs pos="100000">
                      <a:schemeClr val="accent2"/>
                    </a:gs>
                  </a:gsLst>
                  <a:lin ang="2700000" scaled="0"/>
                </a:gradFill>
                <a:ea typeface="Roboto" panose="02000000000000000000" pitchFamily="2" charset="0"/>
                <a:cs typeface="Calibri Light"/>
              </a:rPr>
              <a:t>Fo</a:t>
            </a:r>
            <a:r>
              <a:rPr lang="en-US" sz="4800" b="0" spc="0" baseline="0">
                <a:gradFill>
                  <a:gsLst>
                    <a:gs pos="15000">
                      <a:schemeClr val="accent1"/>
                    </a:gs>
                    <a:gs pos="100000">
                      <a:schemeClr val="accent2"/>
                    </a:gs>
                  </a:gsLst>
                  <a:lin ang="2700000" scaled="0"/>
                </a:gradFill>
                <a:ea typeface="Roboto" panose="02000000000000000000" pitchFamily="2" charset="0"/>
                <a:cs typeface="Calibri Light"/>
              </a:rPr>
              <a:t>rw</a:t>
            </a:r>
            <a:r>
              <a:rPr lang="en-US" sz="4800" b="0" spc="-50" baseline="0">
                <a:gradFill>
                  <a:gsLst>
                    <a:gs pos="15000">
                      <a:schemeClr val="accent1"/>
                    </a:gs>
                    <a:gs pos="100000">
                      <a:schemeClr val="accent2"/>
                    </a:gs>
                  </a:gsLst>
                  <a:lin ang="2700000" scaled="0"/>
                </a:gradFill>
                <a:ea typeface="Roboto" panose="02000000000000000000" pitchFamily="2" charset="0"/>
                <a:cs typeface="Calibri Light"/>
              </a:rPr>
              <a:t>ard</a:t>
            </a:r>
            <a:r>
              <a:rPr lang="en-US" sz="4800" b="0" spc="-50" baseline="0">
                <a:solidFill>
                  <a:schemeClr val="tx1"/>
                </a:solidFill>
                <a:ea typeface="Roboto" panose="02000000000000000000" pitchFamily="2" charset="0"/>
                <a:cs typeface="Calibri Light"/>
              </a:rPr>
              <a:t>. </a:t>
            </a:r>
            <a:endParaRPr lang="en-US" sz="4800" b="0" i="0" cap="all" spc="-50" baseline="0">
              <a:solidFill>
                <a:schemeClr val="tx1"/>
              </a:solidFill>
              <a:latin typeface="+mj-lt"/>
              <a:ea typeface="Roboto" panose="02000000000000000000" pitchFamily="2" charset="0"/>
            </a:endParaRPr>
          </a:p>
        </p:txBody>
      </p:sp>
      <p:pic>
        <p:nvPicPr>
          <p:cNvPr id="3" name="Picture 2">
            <a:extLst>
              <a:ext uri="{FF2B5EF4-FFF2-40B4-BE49-F238E27FC236}">
                <a16:creationId xmlns:a16="http://schemas.microsoft.com/office/drawing/2014/main" id="{A921912A-00AE-1D4A-9E4F-E18F632B63E4}"/>
              </a:ext>
            </a:extLst>
          </p:cNvPr>
          <p:cNvPicPr>
            <a:picLocks noChangeAspect="1"/>
          </p:cNvPicPr>
          <p:nvPr userDrawn="1"/>
        </p:nvPicPr>
        <p:blipFill>
          <a:blip r:embed="rId2"/>
          <a:stretch>
            <a:fillRect/>
          </a:stretch>
        </p:blipFill>
        <p:spPr>
          <a:xfrm>
            <a:off x="4184650" y="4789654"/>
            <a:ext cx="3822700" cy="1435100"/>
          </a:xfrm>
          <a:prstGeom prst="rect">
            <a:avLst/>
          </a:prstGeom>
        </p:spPr>
      </p:pic>
    </p:spTree>
    <p:extLst>
      <p:ext uri="{BB962C8B-B14F-4D97-AF65-F5344CB8AC3E}">
        <p14:creationId xmlns:p14="http://schemas.microsoft.com/office/powerpoint/2010/main" val="39715701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w/ footers (LIGHT)">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F51302F7-AF88-7C4D-86C4-E4EBE9C05C5A}"/>
              </a:ext>
            </a:extLst>
          </p:cNvPr>
          <p:cNvSpPr txBox="1">
            <a:spLocks/>
          </p:cNvSpPr>
          <p:nvPr userDrawn="1"/>
        </p:nvSpPr>
        <p:spPr>
          <a:xfrm>
            <a:off x="11355767" y="6445963"/>
            <a:ext cx="287593" cy="123111"/>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3811AAA-31B3-8347-9AC8-36DEEB43E775}" type="slidenum">
              <a:rPr lang="en-US" sz="800" smtClean="0">
                <a:solidFill>
                  <a:schemeClr val="tx2">
                    <a:alpha val="45000"/>
                  </a:schemeClr>
                </a:solidFill>
                <a:latin typeface="+mn-lt"/>
                <a:ea typeface="Roboto" panose="02000000000000000000" pitchFamily="2" charset="0"/>
                <a:cs typeface="Roboto Medium" charset="0"/>
              </a:rPr>
              <a:pPr algn="r"/>
              <a:t>‹#›</a:t>
            </a:fld>
            <a:endParaRPr lang="en-US" sz="800">
              <a:solidFill>
                <a:schemeClr val="tx2">
                  <a:alpha val="45000"/>
                </a:schemeClr>
              </a:solidFill>
              <a:latin typeface="+mn-lt"/>
              <a:ea typeface="Roboto" panose="02000000000000000000" pitchFamily="2" charset="0"/>
              <a:cs typeface="Roboto Medium" charset="0"/>
            </a:endParaRPr>
          </a:p>
        </p:txBody>
      </p:sp>
      <p:sp>
        <p:nvSpPr>
          <p:cNvPr id="14" name="Footer Placeholder 4">
            <a:extLst>
              <a:ext uri="{FF2B5EF4-FFF2-40B4-BE49-F238E27FC236}">
                <a16:creationId xmlns:a16="http://schemas.microsoft.com/office/drawing/2014/main" id="{5CAD3F19-C247-344C-8F3B-2031869D1B1D}"/>
              </a:ext>
            </a:extLst>
          </p:cNvPr>
          <p:cNvSpPr txBox="1">
            <a:spLocks/>
          </p:cNvSpPr>
          <p:nvPr userDrawn="1"/>
        </p:nvSpPr>
        <p:spPr>
          <a:xfrm>
            <a:off x="7751512" y="6445963"/>
            <a:ext cx="3645239"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r>
              <a:rPr sz="800">
                <a:solidFill>
                  <a:schemeClr val="tx2">
                    <a:alpha val="45000"/>
                  </a:schemeClr>
                </a:solidFill>
                <a:latin typeface="+mn-lt"/>
                <a:ea typeface="Roboto" panose="02000000000000000000" pitchFamily="2" charset="0"/>
                <a:cs typeface="Roboto" charset="0"/>
              </a:rPr>
              <a:t>© </a:t>
            </a:r>
            <a:r>
              <a:rPr lang="en-US" sz="800">
                <a:solidFill>
                  <a:schemeClr val="tx2">
                    <a:alpha val="45000"/>
                  </a:schemeClr>
                </a:solidFill>
                <a:latin typeface="+mn-lt"/>
                <a:ea typeface="Roboto" panose="02000000000000000000" pitchFamily="2" charset="0"/>
                <a:cs typeface="Roboto" charset="0"/>
              </a:rPr>
              <a:t>2020 Rubrik</a:t>
            </a:r>
            <a:r>
              <a:rPr sz="800">
                <a:solidFill>
                  <a:schemeClr val="tx2">
                    <a:alpha val="45000"/>
                  </a:schemeClr>
                </a:solidFill>
                <a:latin typeface="+mn-lt"/>
                <a:ea typeface="Roboto" panose="02000000000000000000" pitchFamily="2" charset="0"/>
                <a:cs typeface="Roboto" charset="0"/>
              </a:rPr>
              <a:t>. All rights reserved.</a:t>
            </a:r>
          </a:p>
        </p:txBody>
      </p:sp>
      <p:pic>
        <p:nvPicPr>
          <p:cNvPr id="5" name="Picture 4">
            <a:extLst>
              <a:ext uri="{FF2B5EF4-FFF2-40B4-BE49-F238E27FC236}">
                <a16:creationId xmlns:a16="http://schemas.microsoft.com/office/drawing/2014/main" id="{E349CAFA-42D2-2040-A6F3-88E595BE1460}"/>
              </a:ext>
            </a:extLst>
          </p:cNvPr>
          <p:cNvPicPr>
            <a:picLocks noChangeAspect="1"/>
          </p:cNvPicPr>
          <p:nvPr userDrawn="1"/>
        </p:nvPicPr>
        <p:blipFill>
          <a:blip r:embed="rId2"/>
          <a:stretch>
            <a:fillRect/>
          </a:stretch>
        </p:blipFill>
        <p:spPr>
          <a:xfrm>
            <a:off x="548640" y="6327511"/>
            <a:ext cx="1005840" cy="288311"/>
          </a:xfrm>
          <a:prstGeom prst="rect">
            <a:avLst/>
          </a:prstGeom>
        </p:spPr>
      </p:pic>
    </p:spTree>
    <p:extLst>
      <p:ext uri="{BB962C8B-B14F-4D97-AF65-F5344CB8AC3E}">
        <p14:creationId xmlns:p14="http://schemas.microsoft.com/office/powerpoint/2010/main" val="3144670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ulti-use NO Subtitle NO COPYRIGHT (LIGHT)">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F51302F7-AF88-7C4D-86C4-E4EBE9C05C5A}"/>
              </a:ext>
            </a:extLst>
          </p:cNvPr>
          <p:cNvSpPr txBox="1">
            <a:spLocks/>
          </p:cNvSpPr>
          <p:nvPr userDrawn="1"/>
        </p:nvSpPr>
        <p:spPr>
          <a:xfrm>
            <a:off x="11355767" y="6445963"/>
            <a:ext cx="287593" cy="123111"/>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3811AAA-31B3-8347-9AC8-36DEEB43E775}" type="slidenum">
              <a:rPr lang="en-US" sz="800" smtClean="0">
                <a:solidFill>
                  <a:schemeClr val="tx2">
                    <a:alpha val="45000"/>
                  </a:schemeClr>
                </a:solidFill>
                <a:latin typeface="+mn-lt"/>
                <a:ea typeface="Roboto" panose="02000000000000000000" pitchFamily="2" charset="0"/>
                <a:cs typeface="Roboto Medium" charset="0"/>
              </a:rPr>
              <a:pPr algn="r"/>
              <a:t>‹#›</a:t>
            </a:fld>
            <a:endParaRPr lang="en-US" sz="800">
              <a:solidFill>
                <a:schemeClr val="tx2">
                  <a:alpha val="45000"/>
                </a:schemeClr>
              </a:solidFill>
              <a:latin typeface="+mn-lt"/>
              <a:ea typeface="Roboto" panose="02000000000000000000" pitchFamily="2" charset="0"/>
              <a:cs typeface="Roboto Medium" charset="0"/>
            </a:endParaRPr>
          </a:p>
        </p:txBody>
      </p:sp>
      <p:pic>
        <p:nvPicPr>
          <p:cNvPr id="5" name="Picture 4">
            <a:extLst>
              <a:ext uri="{FF2B5EF4-FFF2-40B4-BE49-F238E27FC236}">
                <a16:creationId xmlns:a16="http://schemas.microsoft.com/office/drawing/2014/main" id="{E349CAFA-42D2-2040-A6F3-88E595BE1460}"/>
              </a:ext>
            </a:extLst>
          </p:cNvPr>
          <p:cNvPicPr>
            <a:picLocks noChangeAspect="1"/>
          </p:cNvPicPr>
          <p:nvPr userDrawn="1"/>
        </p:nvPicPr>
        <p:blipFill>
          <a:blip r:embed="rId2"/>
          <a:stretch>
            <a:fillRect/>
          </a:stretch>
        </p:blipFill>
        <p:spPr>
          <a:xfrm>
            <a:off x="548640" y="6327511"/>
            <a:ext cx="1005840" cy="288311"/>
          </a:xfrm>
          <a:prstGeom prst="rect">
            <a:avLst/>
          </a:prstGeom>
        </p:spPr>
      </p:pic>
      <p:sp>
        <p:nvSpPr>
          <p:cNvPr id="4" name="Title 147">
            <a:extLst>
              <a:ext uri="{FF2B5EF4-FFF2-40B4-BE49-F238E27FC236}">
                <a16:creationId xmlns:a16="http://schemas.microsoft.com/office/drawing/2014/main" id="{A760975E-A30D-9643-8B23-C59E940175E4}"/>
              </a:ext>
            </a:extLst>
          </p:cNvPr>
          <p:cNvSpPr>
            <a:spLocks noGrp="1"/>
          </p:cNvSpPr>
          <p:nvPr>
            <p:ph type="title" hasCustomPrompt="1"/>
          </p:nvPr>
        </p:nvSpPr>
        <p:spPr>
          <a:xfrm>
            <a:off x="548640" y="264160"/>
            <a:ext cx="11094720" cy="899299"/>
          </a:xfrm>
          <a:prstGeom prst="rect">
            <a:avLst/>
          </a:prstGeom>
          <a:noFill/>
        </p:spPr>
        <p:txBody>
          <a:bodyPr wrap="square" lIns="0" anchor="b" anchorCtr="0">
            <a:normAutofit/>
          </a:bodyPr>
          <a:lstStyle>
            <a:lvl1pPr algn="l">
              <a:defRPr sz="3400" b="0" i="0" cap="none" spc="-50" baseline="0">
                <a:gradFill>
                  <a:gsLst>
                    <a:gs pos="1000">
                      <a:schemeClr val="accent1"/>
                    </a:gs>
                    <a:gs pos="98000">
                      <a:schemeClr val="accent2"/>
                    </a:gs>
                  </a:gsLst>
                  <a:lin ang="2700000" scaled="0"/>
                </a:gradFill>
                <a:latin typeface="+mj-lt"/>
              </a:defRPr>
            </a:lvl1pPr>
          </a:lstStyle>
          <a:p>
            <a:r>
              <a:rPr lang="en-US"/>
              <a:t>Click to Edit Master Title</a:t>
            </a:r>
          </a:p>
        </p:txBody>
      </p:sp>
    </p:spTree>
    <p:extLst>
      <p:ext uri="{BB962C8B-B14F-4D97-AF65-F5344CB8AC3E}">
        <p14:creationId xmlns:p14="http://schemas.microsoft.com/office/powerpoint/2010/main" val="11505225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rmational Divider Slid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D275CB7E-9AB4-2343-B204-0B146F096E92}"/>
              </a:ext>
            </a:extLst>
          </p:cNvPr>
          <p:cNvSpPr>
            <a:spLocks noGrp="1"/>
          </p:cNvSpPr>
          <p:nvPr>
            <p:ph type="body" sz="quarter" idx="11" hasCustomPrompt="1"/>
          </p:nvPr>
        </p:nvSpPr>
        <p:spPr>
          <a:xfrm>
            <a:off x="891915" y="2582821"/>
            <a:ext cx="10185400" cy="415925"/>
          </a:xfrm>
          <a:prstGeom prst="rect">
            <a:avLst/>
          </a:prstGeom>
        </p:spPr>
        <p:txBody>
          <a:bodyPr lIns="0" anchor="b" anchorCtr="0">
            <a:normAutofit/>
          </a:bodyPr>
          <a:lstStyle>
            <a:lvl1pPr marL="0" indent="0">
              <a:buNone/>
              <a:defRPr lang="en-US" sz="2800" b="0" i="0" kern="1200" cap="none" spc="-50" baseline="0" dirty="0" smtClean="0">
                <a:solidFill>
                  <a:schemeClr val="tx1">
                    <a:lumMod val="75000"/>
                  </a:schemeClr>
                </a:solidFill>
                <a:latin typeface="+mj-lt"/>
                <a:ea typeface="+mj-ea"/>
                <a:cs typeface="Arial" panose="020B0604020202020204" pitchFamily="34" charset="0"/>
              </a:defRPr>
            </a:lvl1pPr>
            <a:lvl2pPr marL="338328" indent="0">
              <a:buNone/>
              <a:defRPr sz="2800">
                <a:latin typeface="+mj-lt"/>
              </a:defRPr>
            </a:lvl2pPr>
            <a:lvl3pPr marL="676656" indent="0">
              <a:buNone/>
              <a:defRPr sz="2800">
                <a:latin typeface="+mj-lt"/>
              </a:defRPr>
            </a:lvl3pPr>
            <a:lvl4pPr marL="1033272" indent="0">
              <a:buNone/>
              <a:defRPr sz="2800">
                <a:latin typeface="+mj-lt"/>
              </a:defRPr>
            </a:lvl4pPr>
            <a:lvl5pPr marL="1371600" indent="0">
              <a:buNone/>
              <a:defRPr sz="2800">
                <a:latin typeface="+mj-lt"/>
              </a:defRPr>
            </a:lvl5pPr>
          </a:lstStyle>
          <a:p>
            <a:pPr lvl="0"/>
            <a:r>
              <a:rPr lang="en-US"/>
              <a:t>Information Title</a:t>
            </a:r>
          </a:p>
        </p:txBody>
      </p:sp>
      <p:cxnSp>
        <p:nvCxnSpPr>
          <p:cNvPr id="7" name="Straight Connector 6">
            <a:extLst>
              <a:ext uri="{FF2B5EF4-FFF2-40B4-BE49-F238E27FC236}">
                <a16:creationId xmlns:a16="http://schemas.microsoft.com/office/drawing/2014/main" id="{C080F2C9-63A6-9D4E-9FB7-C33335D98C96}"/>
              </a:ext>
            </a:extLst>
          </p:cNvPr>
          <p:cNvCxnSpPr>
            <a:cxnSpLocks/>
          </p:cNvCxnSpPr>
          <p:nvPr userDrawn="1"/>
        </p:nvCxnSpPr>
        <p:spPr>
          <a:xfrm>
            <a:off x="891915" y="3035508"/>
            <a:ext cx="10185816" cy="0"/>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84F08D7E-3DF9-3247-BC3E-336FEB0AAAD6}"/>
              </a:ext>
            </a:extLst>
          </p:cNvPr>
          <p:cNvPicPr>
            <a:picLocks noChangeAspect="1"/>
          </p:cNvPicPr>
          <p:nvPr userDrawn="1"/>
        </p:nvPicPr>
        <p:blipFill>
          <a:blip r:embed="rId2"/>
          <a:stretch>
            <a:fillRect/>
          </a:stretch>
        </p:blipFill>
        <p:spPr>
          <a:xfrm>
            <a:off x="548640" y="6327511"/>
            <a:ext cx="1005840" cy="288311"/>
          </a:xfrm>
          <a:prstGeom prst="rect">
            <a:avLst/>
          </a:prstGeom>
        </p:spPr>
      </p:pic>
      <p:sp>
        <p:nvSpPr>
          <p:cNvPr id="12" name="Text Placeholder 24">
            <a:extLst>
              <a:ext uri="{FF2B5EF4-FFF2-40B4-BE49-F238E27FC236}">
                <a16:creationId xmlns:a16="http://schemas.microsoft.com/office/drawing/2014/main" id="{F931A740-1E2A-AE45-A2E5-DB6D7B438E2A}"/>
              </a:ext>
            </a:extLst>
          </p:cNvPr>
          <p:cNvSpPr>
            <a:spLocks noGrp="1"/>
          </p:cNvSpPr>
          <p:nvPr>
            <p:ph type="body" sz="quarter" idx="10"/>
          </p:nvPr>
        </p:nvSpPr>
        <p:spPr>
          <a:xfrm>
            <a:off x="892175" y="3122613"/>
            <a:ext cx="10185400" cy="338554"/>
          </a:xfrm>
          <a:prstGeom prst="rect">
            <a:avLst/>
          </a:prstGeom>
        </p:spPr>
        <p:txBody>
          <a:bodyPr lIns="0">
            <a:spAutoFit/>
          </a:bodyPr>
          <a:lstStyle>
            <a:lvl1pPr marL="0" indent="0">
              <a:buNone/>
              <a:defRPr lang="en-US" sz="1600" b="0" i="0" kern="1200" cap="none" spc="-50" baseline="0" dirty="0" smtClean="0">
                <a:solidFill>
                  <a:schemeClr val="tx1">
                    <a:lumMod val="75000"/>
                  </a:schemeClr>
                </a:solidFill>
                <a:latin typeface="+mn-lt"/>
                <a:ea typeface="+mj-ea"/>
                <a:cs typeface="Arial"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39230458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Main Them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srcRect l="10076" t="14508" b="8943"/>
          <a:stretch/>
        </p:blipFill>
        <p:spPr>
          <a:xfrm>
            <a:off x="1" y="1"/>
            <a:ext cx="12231444" cy="6872008"/>
          </a:xfrm>
          <a:prstGeom prst="rect">
            <a:avLst/>
          </a:prstGeom>
        </p:spPr>
      </p:pic>
      <p:sp>
        <p:nvSpPr>
          <p:cNvPr id="2" name="Title 1"/>
          <p:cNvSpPr>
            <a:spLocks noGrp="1"/>
          </p:cNvSpPr>
          <p:nvPr>
            <p:ph type="title" hasCustomPrompt="1"/>
          </p:nvPr>
        </p:nvSpPr>
        <p:spPr>
          <a:xfrm>
            <a:off x="5226752" y="3973690"/>
            <a:ext cx="6567059" cy="1101639"/>
          </a:xfrm>
          <a:prstGeom prst="rect">
            <a:avLst/>
          </a:prstGeom>
        </p:spPr>
        <p:txBody>
          <a:bodyPr anchor="t">
            <a:normAutofit/>
          </a:bodyPr>
          <a:lstStyle>
            <a:lvl1pPr algn="l">
              <a:defRPr sz="2100" b="0" cap="none">
                <a:solidFill>
                  <a:schemeClr val="bg1"/>
                </a:solidFill>
                <a:latin typeface="Arial"/>
                <a:cs typeface="Arial"/>
              </a:defRPr>
            </a:lvl1pPr>
          </a:lstStyle>
          <a:p>
            <a:r>
              <a:rPr lang="en-US"/>
              <a:t>Click to edit master title style</a:t>
            </a:r>
          </a:p>
        </p:txBody>
      </p:sp>
      <p:sp>
        <p:nvSpPr>
          <p:cNvPr id="3" name="Text Placeholder 2"/>
          <p:cNvSpPr>
            <a:spLocks noGrp="1"/>
          </p:cNvSpPr>
          <p:nvPr>
            <p:ph type="body" idx="1"/>
          </p:nvPr>
        </p:nvSpPr>
        <p:spPr>
          <a:xfrm>
            <a:off x="5204173" y="1098103"/>
            <a:ext cx="6567059" cy="2522784"/>
          </a:xfrm>
          <a:prstGeom prst="rect">
            <a:avLst/>
          </a:prstGeom>
        </p:spPr>
        <p:txBody>
          <a:bodyPr lIns="0" anchor="b" anchorCtr="0">
            <a:noAutofit/>
          </a:bodyPr>
          <a:lstStyle>
            <a:lvl1pPr marL="0" indent="0">
              <a:lnSpc>
                <a:spcPts val="5600"/>
              </a:lnSpc>
              <a:buNone/>
              <a:defRPr sz="5300">
                <a:solidFill>
                  <a:srgbClr val="FFFFFF"/>
                </a:solidFill>
                <a:latin typeface="Arial"/>
                <a:cs typeface="Aria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Edit Master text styles</a:t>
            </a:r>
          </a:p>
        </p:txBody>
      </p:sp>
      <p:pic>
        <p:nvPicPr>
          <p:cNvPr id="8" name="Picture 7"/>
          <p:cNvPicPr>
            <a:picLocks noChangeAspect="1"/>
          </p:cNvPicPr>
          <p:nvPr userDrawn="1"/>
        </p:nvPicPr>
        <p:blipFill>
          <a:blip r:embed="rId3"/>
          <a:stretch>
            <a:fillRect/>
          </a:stretch>
        </p:blipFill>
        <p:spPr>
          <a:xfrm>
            <a:off x="10227734" y="6036267"/>
            <a:ext cx="1896535" cy="754931"/>
          </a:xfrm>
          <a:prstGeom prst="rect">
            <a:avLst/>
          </a:prstGeom>
        </p:spPr>
      </p:pic>
    </p:spTree>
    <p:extLst>
      <p:ext uri="{BB962C8B-B14F-4D97-AF65-F5344CB8AC3E}">
        <p14:creationId xmlns:p14="http://schemas.microsoft.com/office/powerpoint/2010/main" val="40562352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1_Main Them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srcRect l="10076" t="14508" b="8943"/>
          <a:stretch/>
        </p:blipFill>
        <p:spPr>
          <a:xfrm>
            <a:off x="1" y="1"/>
            <a:ext cx="12231444" cy="6872008"/>
          </a:xfrm>
          <a:prstGeom prst="rect">
            <a:avLst/>
          </a:prstGeom>
        </p:spPr>
      </p:pic>
      <p:sp>
        <p:nvSpPr>
          <p:cNvPr id="6" name="Rectangle 5"/>
          <p:cNvSpPr/>
          <p:nvPr userDrawn="1"/>
        </p:nvSpPr>
        <p:spPr>
          <a:xfrm>
            <a:off x="1" y="1190464"/>
            <a:ext cx="12225868" cy="4537107"/>
          </a:xfrm>
          <a:prstGeom prst="rect">
            <a:avLst/>
          </a:prstGeom>
          <a:solidFill>
            <a:schemeClr val="bg1"/>
          </a:solidFill>
          <a:ln>
            <a:noFill/>
            <a:prstDash val="sysDot"/>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936978" y="3759193"/>
            <a:ext cx="10735729" cy="1101639"/>
          </a:xfrm>
          <a:prstGeom prst="rect">
            <a:avLst/>
          </a:prstGeom>
        </p:spPr>
        <p:txBody>
          <a:bodyPr anchor="t">
            <a:normAutofit/>
          </a:bodyPr>
          <a:lstStyle>
            <a:lvl1pPr algn="l">
              <a:defRPr sz="2100" b="0" cap="none">
                <a:solidFill>
                  <a:schemeClr val="accent4"/>
                </a:solidFill>
                <a:latin typeface="Arial"/>
                <a:cs typeface="Arial"/>
              </a:defRPr>
            </a:lvl1pPr>
          </a:lstStyle>
          <a:p>
            <a:r>
              <a:rPr lang="en-US"/>
              <a:t>Click to edit master title style</a:t>
            </a:r>
          </a:p>
        </p:txBody>
      </p:sp>
      <p:sp>
        <p:nvSpPr>
          <p:cNvPr id="3" name="Text Placeholder 2"/>
          <p:cNvSpPr>
            <a:spLocks noGrp="1"/>
          </p:cNvSpPr>
          <p:nvPr>
            <p:ph type="body" idx="1"/>
          </p:nvPr>
        </p:nvSpPr>
        <p:spPr>
          <a:xfrm>
            <a:off x="936978" y="1282829"/>
            <a:ext cx="10735729" cy="2338057"/>
          </a:xfrm>
          <a:prstGeom prst="rect">
            <a:avLst/>
          </a:prstGeom>
        </p:spPr>
        <p:txBody>
          <a:bodyPr lIns="0" anchor="b" anchorCtr="0">
            <a:noAutofit/>
          </a:bodyPr>
          <a:lstStyle>
            <a:lvl1pPr marL="0" indent="0">
              <a:lnSpc>
                <a:spcPts val="4160"/>
              </a:lnSpc>
              <a:buNone/>
              <a:defRPr sz="4800">
                <a:solidFill>
                  <a:schemeClr val="accent3"/>
                </a:solidFill>
                <a:latin typeface="Arial"/>
                <a:cs typeface="Aria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Edit Master text styles</a:t>
            </a:r>
          </a:p>
        </p:txBody>
      </p:sp>
      <p:pic>
        <p:nvPicPr>
          <p:cNvPr id="8" name="Picture 7"/>
          <p:cNvPicPr>
            <a:picLocks noChangeAspect="1"/>
          </p:cNvPicPr>
          <p:nvPr userDrawn="1"/>
        </p:nvPicPr>
        <p:blipFill>
          <a:blip r:embed="rId3"/>
          <a:stretch>
            <a:fillRect/>
          </a:stretch>
        </p:blipFill>
        <p:spPr>
          <a:xfrm>
            <a:off x="10227734" y="6036267"/>
            <a:ext cx="1896535" cy="754931"/>
          </a:xfrm>
          <a:prstGeom prst="rect">
            <a:avLst/>
          </a:prstGeom>
        </p:spPr>
      </p:pic>
    </p:spTree>
    <p:extLst>
      <p:ext uri="{BB962C8B-B14F-4D97-AF65-F5344CB8AC3E}">
        <p14:creationId xmlns:p14="http://schemas.microsoft.com/office/powerpoint/2010/main" val="1028061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ulti-use NO Subtitle">
    <p:spTree>
      <p:nvGrpSpPr>
        <p:cNvPr id="1" name=""/>
        <p:cNvGrpSpPr/>
        <p:nvPr/>
      </p:nvGrpSpPr>
      <p:grpSpPr>
        <a:xfrm>
          <a:off x="0" y="0"/>
          <a:ext cx="0" cy="0"/>
          <a:chOff x="0" y="0"/>
          <a:chExt cx="0" cy="0"/>
        </a:xfrm>
      </p:grpSpPr>
      <p:sp>
        <p:nvSpPr>
          <p:cNvPr id="27" name="Title 147">
            <a:extLst>
              <a:ext uri="{FF2B5EF4-FFF2-40B4-BE49-F238E27FC236}">
                <a16:creationId xmlns:a16="http://schemas.microsoft.com/office/drawing/2014/main" id="{FB0FA1C5-AA37-C54A-84C9-355914BDE46D}"/>
              </a:ext>
            </a:extLst>
          </p:cNvPr>
          <p:cNvSpPr>
            <a:spLocks noGrp="1"/>
          </p:cNvSpPr>
          <p:nvPr>
            <p:ph type="title" hasCustomPrompt="1"/>
          </p:nvPr>
        </p:nvSpPr>
        <p:spPr>
          <a:xfrm>
            <a:off x="548640" y="264160"/>
            <a:ext cx="11094720" cy="899299"/>
          </a:xfrm>
          <a:prstGeom prst="rect">
            <a:avLst/>
          </a:prstGeom>
          <a:noFill/>
        </p:spPr>
        <p:txBody>
          <a:bodyPr wrap="square" lIns="0" anchor="b" anchorCtr="0">
            <a:normAutofit/>
          </a:bodyPr>
          <a:lstStyle>
            <a:lvl1pPr algn="l">
              <a:defRPr sz="3400" b="1" i="0" cap="none" spc="-50" baseline="0">
                <a:gradFill>
                  <a:gsLst>
                    <a:gs pos="1000">
                      <a:schemeClr val="accent1"/>
                    </a:gs>
                    <a:gs pos="98000">
                      <a:schemeClr val="accent2"/>
                    </a:gs>
                  </a:gsLst>
                  <a:lin ang="2700000" scaled="0"/>
                </a:gradFill>
                <a:latin typeface="+mj-lt"/>
              </a:defRPr>
            </a:lvl1pPr>
          </a:lstStyle>
          <a:p>
            <a:r>
              <a:rPr lang="en-US"/>
              <a:t>Click to Edit Master Title</a:t>
            </a:r>
          </a:p>
        </p:txBody>
      </p:sp>
      <p:pic>
        <p:nvPicPr>
          <p:cNvPr id="6" name="Picture 5">
            <a:extLst>
              <a:ext uri="{FF2B5EF4-FFF2-40B4-BE49-F238E27FC236}">
                <a16:creationId xmlns:a16="http://schemas.microsoft.com/office/drawing/2014/main" id="{180A1C65-0FD7-B947-AB7C-1263C3B55CF7}"/>
              </a:ext>
            </a:extLst>
          </p:cNvPr>
          <p:cNvPicPr>
            <a:picLocks noChangeAspect="1"/>
          </p:cNvPicPr>
          <p:nvPr userDrawn="1"/>
        </p:nvPicPr>
        <p:blipFill>
          <a:blip r:embed="rId2">
            <a:alphaModFix amt="85000"/>
          </a:blip>
          <a:stretch>
            <a:fillRect/>
          </a:stretch>
        </p:blipFill>
        <p:spPr>
          <a:xfrm>
            <a:off x="548640" y="6327077"/>
            <a:ext cx="1005840" cy="289179"/>
          </a:xfrm>
          <a:prstGeom prst="rect">
            <a:avLst/>
          </a:prstGeom>
        </p:spPr>
      </p:pic>
      <p:sp>
        <p:nvSpPr>
          <p:cNvPr id="7" name="Slide Number Placeholder 5">
            <a:extLst>
              <a:ext uri="{FF2B5EF4-FFF2-40B4-BE49-F238E27FC236}">
                <a16:creationId xmlns:a16="http://schemas.microsoft.com/office/drawing/2014/main" id="{077F787F-FE81-964A-AD19-995ACFE5B0C9}"/>
              </a:ext>
            </a:extLst>
          </p:cNvPr>
          <p:cNvSpPr txBox="1">
            <a:spLocks/>
          </p:cNvSpPr>
          <p:nvPr userDrawn="1"/>
        </p:nvSpPr>
        <p:spPr>
          <a:xfrm>
            <a:off x="11355767" y="6445963"/>
            <a:ext cx="287593" cy="123111"/>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3811AAA-31B3-8347-9AC8-36DEEB43E775}" type="slidenum">
              <a:rPr lang="en-US" sz="800" smtClean="0">
                <a:solidFill>
                  <a:schemeClr val="bg1">
                    <a:alpha val="75000"/>
                  </a:schemeClr>
                </a:solidFill>
                <a:latin typeface="+mn-lt"/>
                <a:ea typeface="Roboto" panose="02000000000000000000" pitchFamily="2" charset="0"/>
                <a:cs typeface="Roboto Medium" charset="0"/>
              </a:rPr>
              <a:pPr algn="r"/>
              <a:t>‹#›</a:t>
            </a:fld>
            <a:endParaRPr lang="en-US" sz="800">
              <a:solidFill>
                <a:schemeClr val="bg1">
                  <a:alpha val="75000"/>
                </a:schemeClr>
              </a:solidFill>
              <a:latin typeface="+mn-lt"/>
              <a:ea typeface="Roboto" panose="02000000000000000000" pitchFamily="2" charset="0"/>
              <a:cs typeface="Roboto Medium" charset="0"/>
            </a:endParaRPr>
          </a:p>
        </p:txBody>
      </p:sp>
      <p:sp>
        <p:nvSpPr>
          <p:cNvPr id="8" name="Footer Placeholder 4">
            <a:extLst>
              <a:ext uri="{FF2B5EF4-FFF2-40B4-BE49-F238E27FC236}">
                <a16:creationId xmlns:a16="http://schemas.microsoft.com/office/drawing/2014/main" id="{486ACE61-2EDC-334F-A93F-3FA810EE0B02}"/>
              </a:ext>
            </a:extLst>
          </p:cNvPr>
          <p:cNvSpPr txBox="1">
            <a:spLocks/>
          </p:cNvSpPr>
          <p:nvPr userDrawn="1"/>
        </p:nvSpPr>
        <p:spPr>
          <a:xfrm>
            <a:off x="7751512" y="6445963"/>
            <a:ext cx="3645239"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r>
              <a:rPr sz="800">
                <a:solidFill>
                  <a:schemeClr val="bg1">
                    <a:alpha val="75000"/>
                  </a:schemeClr>
                </a:solidFill>
                <a:latin typeface="+mn-lt"/>
                <a:ea typeface="Roboto" panose="02000000000000000000" pitchFamily="2" charset="0"/>
                <a:cs typeface="Roboto" charset="0"/>
              </a:rPr>
              <a:t>© </a:t>
            </a:r>
            <a:r>
              <a:rPr lang="en-US" sz="800">
                <a:solidFill>
                  <a:schemeClr val="bg1">
                    <a:alpha val="75000"/>
                  </a:schemeClr>
                </a:solidFill>
                <a:latin typeface="+mn-lt"/>
                <a:ea typeface="Roboto" panose="02000000000000000000" pitchFamily="2" charset="0"/>
                <a:cs typeface="Roboto" charset="0"/>
              </a:rPr>
              <a:t>2020 Rubrik</a:t>
            </a:r>
            <a:r>
              <a:rPr sz="800">
                <a:solidFill>
                  <a:schemeClr val="bg1">
                    <a:alpha val="75000"/>
                  </a:schemeClr>
                </a:solidFill>
                <a:latin typeface="+mn-lt"/>
                <a:ea typeface="Roboto" panose="02000000000000000000" pitchFamily="2" charset="0"/>
                <a:cs typeface="Roboto" charset="0"/>
              </a:rPr>
              <a:t>. All rights reserved.</a:t>
            </a:r>
          </a:p>
        </p:txBody>
      </p:sp>
    </p:spTree>
    <p:extLst>
      <p:ext uri="{BB962C8B-B14F-4D97-AF65-F5344CB8AC3E}">
        <p14:creationId xmlns:p14="http://schemas.microsoft.com/office/powerpoint/2010/main" val="37638385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6" name="Rectangle 5"/>
          <p:cNvSpPr/>
          <p:nvPr userDrawn="1"/>
        </p:nvSpPr>
        <p:spPr>
          <a:xfrm>
            <a:off x="3928534" y="1219203"/>
            <a:ext cx="8263468" cy="4436533"/>
          </a:xfrm>
          <a:prstGeom prst="rect">
            <a:avLst/>
          </a:prstGeom>
          <a:solidFill>
            <a:srgbClr val="02252E"/>
          </a:solidFill>
          <a:ln>
            <a:noFill/>
            <a:prstDash val="sysDot"/>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7" name="Rectangle 6"/>
          <p:cNvSpPr/>
          <p:nvPr userDrawn="1"/>
        </p:nvSpPr>
        <p:spPr>
          <a:xfrm>
            <a:off x="2" y="1219203"/>
            <a:ext cx="3838221" cy="4436533"/>
          </a:xfrm>
          <a:prstGeom prst="rect">
            <a:avLst/>
          </a:prstGeom>
          <a:solidFill>
            <a:schemeClr val="accent4">
              <a:lumMod val="75000"/>
            </a:schemeClr>
          </a:solidFill>
          <a:ln>
            <a:noFill/>
            <a:prstDash val="sysDot"/>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2252E"/>
              </a:solidFill>
              <a:latin typeface="Arial"/>
              <a:cs typeface="Arial"/>
            </a:endParaRPr>
          </a:p>
        </p:txBody>
      </p:sp>
      <p:pic>
        <p:nvPicPr>
          <p:cNvPr id="10" name="Picture 9" descr="Rubrik logo horizontal large.png"/>
          <p:cNvPicPr>
            <a:picLocks noChangeAspect="1"/>
          </p:cNvPicPr>
          <p:nvPr userDrawn="1"/>
        </p:nvPicPr>
        <p:blipFill rotWithShape="1">
          <a:blip r:embed="rId2">
            <a:extLst>
              <a:ext uri="{28A0092B-C50C-407E-A947-70E740481C1C}">
                <a14:useLocalDpi xmlns:a14="http://schemas.microsoft.com/office/drawing/2010/main" val="0"/>
              </a:ext>
            </a:extLst>
          </a:blip>
          <a:srcRect r="5464" b="10706"/>
          <a:stretch/>
        </p:blipFill>
        <p:spPr>
          <a:xfrm>
            <a:off x="10043466" y="5843305"/>
            <a:ext cx="2148535" cy="1014696"/>
          </a:xfrm>
          <a:prstGeom prst="rect">
            <a:avLst/>
          </a:prstGeom>
        </p:spPr>
      </p:pic>
      <p:sp>
        <p:nvSpPr>
          <p:cNvPr id="2" name="Title 1"/>
          <p:cNvSpPr>
            <a:spLocks noGrp="1"/>
          </p:cNvSpPr>
          <p:nvPr>
            <p:ph type="title"/>
          </p:nvPr>
        </p:nvSpPr>
        <p:spPr>
          <a:xfrm>
            <a:off x="372535" y="1406649"/>
            <a:ext cx="3217333" cy="3917871"/>
          </a:xfrm>
        </p:spPr>
        <p:txBody>
          <a:bodyPr tIns="0"/>
          <a:lstStyle>
            <a:lvl1pPr algn="ctr">
              <a:lnSpc>
                <a:spcPct val="100000"/>
              </a:lnSpc>
              <a:defRPr sz="6400" b="0">
                <a:solidFill>
                  <a:schemeClr val="bg1"/>
                </a:solidFill>
                <a:latin typeface="Arial"/>
                <a:cs typeface="Arial"/>
              </a:defRPr>
            </a:lvl1pPr>
          </a:lstStyle>
          <a:p>
            <a:r>
              <a:rPr lang="en-US"/>
              <a:t>Click to edit Master title style</a:t>
            </a:r>
          </a:p>
        </p:txBody>
      </p:sp>
      <p:sp>
        <p:nvSpPr>
          <p:cNvPr id="11" name="Rectangle 10"/>
          <p:cNvSpPr/>
          <p:nvPr userDrawn="1"/>
        </p:nvSpPr>
        <p:spPr>
          <a:xfrm>
            <a:off x="1" y="5843306"/>
            <a:ext cx="2415823" cy="1014695"/>
          </a:xfrm>
          <a:prstGeom prst="rect">
            <a:avLst/>
          </a:prstGeom>
          <a:solidFill>
            <a:schemeClr val="bg1"/>
          </a:solidFill>
          <a:ln>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4" name="Content Placeholder 12"/>
          <p:cNvSpPr>
            <a:spLocks noGrp="1"/>
          </p:cNvSpPr>
          <p:nvPr>
            <p:ph sz="quarter" idx="12"/>
          </p:nvPr>
        </p:nvSpPr>
        <p:spPr>
          <a:xfrm>
            <a:off x="4165600" y="1475312"/>
            <a:ext cx="7721600" cy="3890433"/>
          </a:xfrm>
          <a:prstGeom prst="rect">
            <a:avLst/>
          </a:prstGeom>
        </p:spPr>
        <p:txBody>
          <a:bodyPr lIns="91440" anchor="ctr" anchorCtr="0">
            <a:normAutofit/>
          </a:bodyPr>
          <a:lstStyle>
            <a:lvl1pPr marL="0" indent="0">
              <a:buFont typeface="Arial"/>
              <a:buNone/>
              <a:defRPr sz="2700">
                <a:solidFill>
                  <a:srgbClr val="FFFFFF"/>
                </a:solidFill>
                <a:latin typeface="Arial"/>
                <a:cs typeface="Arial"/>
              </a:defRPr>
            </a:lvl1pPr>
            <a:lvl2pPr marL="609569" indent="0">
              <a:buNone/>
              <a:defRPr sz="1900">
                <a:solidFill>
                  <a:srgbClr val="FFFFFF"/>
                </a:solidFill>
              </a:defRPr>
            </a:lvl2pPr>
            <a:lvl3pPr marL="1219139" indent="0">
              <a:buNone/>
              <a:defRPr>
                <a:solidFill>
                  <a:srgbClr val="FFFFFF"/>
                </a:solidFill>
              </a:defRPr>
            </a:lvl3pPr>
            <a:lvl4pPr marL="1828709" indent="0">
              <a:buNone/>
              <a:defRPr>
                <a:solidFill>
                  <a:srgbClr val="FFFFFF"/>
                </a:solidFill>
              </a:defRPr>
            </a:lvl4pPr>
            <a:lvl5pPr marL="2438279" indent="0">
              <a:buNone/>
              <a:defRPr>
                <a:solidFill>
                  <a:srgbClr val="FFFFFF"/>
                </a:solidFill>
              </a:defRPr>
            </a:lvl5pPr>
          </a:lstStyle>
          <a:p>
            <a:pPr lvl="0"/>
            <a:r>
              <a:rPr lang="en-US"/>
              <a:t>Edit Master text styles</a:t>
            </a:r>
          </a:p>
        </p:txBody>
      </p:sp>
    </p:spTree>
    <p:extLst>
      <p:ext uri="{BB962C8B-B14F-4D97-AF65-F5344CB8AC3E}">
        <p14:creationId xmlns:p14="http://schemas.microsoft.com/office/powerpoint/2010/main" val="29584634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pic>
        <p:nvPicPr>
          <p:cNvPr id="10" name="Picture 9" descr="Rubrik logo horizontal large.png"/>
          <p:cNvPicPr>
            <a:picLocks noChangeAspect="1"/>
          </p:cNvPicPr>
          <p:nvPr userDrawn="1"/>
        </p:nvPicPr>
        <p:blipFill rotWithShape="1">
          <a:blip r:embed="rId2">
            <a:extLst>
              <a:ext uri="{28A0092B-C50C-407E-A947-70E740481C1C}">
                <a14:useLocalDpi xmlns:a14="http://schemas.microsoft.com/office/drawing/2010/main" val="0"/>
              </a:ext>
            </a:extLst>
          </a:blip>
          <a:srcRect r="5464" b="10706"/>
          <a:stretch/>
        </p:blipFill>
        <p:spPr>
          <a:xfrm>
            <a:off x="10043466" y="5843305"/>
            <a:ext cx="2148535" cy="1014696"/>
          </a:xfrm>
          <a:prstGeom prst="rect">
            <a:avLst/>
          </a:prstGeom>
        </p:spPr>
      </p:pic>
      <p:sp>
        <p:nvSpPr>
          <p:cNvPr id="2" name="Title 1"/>
          <p:cNvSpPr>
            <a:spLocks noGrp="1"/>
          </p:cNvSpPr>
          <p:nvPr>
            <p:ph type="title"/>
          </p:nvPr>
        </p:nvSpPr>
        <p:spPr>
          <a:xfrm>
            <a:off x="372535" y="1406649"/>
            <a:ext cx="3217333" cy="3917871"/>
          </a:xfrm>
        </p:spPr>
        <p:txBody>
          <a:bodyPr tIns="0"/>
          <a:lstStyle>
            <a:lvl1pPr algn="ctr">
              <a:lnSpc>
                <a:spcPct val="100000"/>
              </a:lnSpc>
              <a:defRPr sz="6400" b="0">
                <a:solidFill>
                  <a:schemeClr val="accent4"/>
                </a:solidFill>
                <a:latin typeface="Arial"/>
                <a:cs typeface="Arial"/>
              </a:defRPr>
            </a:lvl1pPr>
          </a:lstStyle>
          <a:p>
            <a:r>
              <a:rPr lang="en-US"/>
              <a:t>Click to edit Master title style</a:t>
            </a:r>
          </a:p>
        </p:txBody>
      </p:sp>
      <p:sp>
        <p:nvSpPr>
          <p:cNvPr id="11" name="Rectangle 10"/>
          <p:cNvSpPr/>
          <p:nvPr userDrawn="1"/>
        </p:nvSpPr>
        <p:spPr>
          <a:xfrm>
            <a:off x="1" y="5843306"/>
            <a:ext cx="2415823" cy="1014695"/>
          </a:xfrm>
          <a:prstGeom prst="rect">
            <a:avLst/>
          </a:prstGeom>
          <a:solidFill>
            <a:schemeClr val="bg1"/>
          </a:solidFill>
          <a:ln>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Tree>
    <p:extLst>
      <p:ext uri="{BB962C8B-B14F-4D97-AF65-F5344CB8AC3E}">
        <p14:creationId xmlns:p14="http://schemas.microsoft.com/office/powerpoint/2010/main" val="1678910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Rectangle 5"/>
          <p:cNvSpPr/>
          <p:nvPr userDrawn="1"/>
        </p:nvSpPr>
        <p:spPr>
          <a:xfrm>
            <a:off x="2880701" y="1929375"/>
            <a:ext cx="9311299" cy="3017212"/>
          </a:xfrm>
          <a:prstGeom prst="rect">
            <a:avLst/>
          </a:prstGeom>
          <a:solidFill>
            <a:schemeClr val="accent4">
              <a:lumMod val="75000"/>
            </a:schemeClr>
          </a:solidFill>
          <a:ln>
            <a:noFill/>
            <a:prstDash val="sysDot"/>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7" name="Rectangle 6"/>
          <p:cNvSpPr/>
          <p:nvPr userDrawn="1"/>
        </p:nvSpPr>
        <p:spPr>
          <a:xfrm>
            <a:off x="1" y="1929375"/>
            <a:ext cx="2792407" cy="3017212"/>
          </a:xfrm>
          <a:prstGeom prst="rect">
            <a:avLst/>
          </a:prstGeom>
          <a:solidFill>
            <a:srgbClr val="02252E"/>
          </a:solidFill>
          <a:ln>
            <a:noFill/>
            <a:prstDash val="sysDot"/>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2252E"/>
              </a:solidFill>
              <a:latin typeface="Arial"/>
              <a:cs typeface="Arial"/>
            </a:endParaRPr>
          </a:p>
        </p:txBody>
      </p:sp>
      <p:pic>
        <p:nvPicPr>
          <p:cNvPr id="10" name="Picture 9" descr="Rubrik logo horizontal large.png"/>
          <p:cNvPicPr>
            <a:picLocks noChangeAspect="1"/>
          </p:cNvPicPr>
          <p:nvPr userDrawn="1"/>
        </p:nvPicPr>
        <p:blipFill rotWithShape="1">
          <a:blip r:embed="rId2">
            <a:extLst>
              <a:ext uri="{28A0092B-C50C-407E-A947-70E740481C1C}">
                <a14:useLocalDpi xmlns:a14="http://schemas.microsoft.com/office/drawing/2010/main" val="0"/>
              </a:ext>
            </a:extLst>
          </a:blip>
          <a:srcRect r="5464" b="10706"/>
          <a:stretch/>
        </p:blipFill>
        <p:spPr>
          <a:xfrm>
            <a:off x="10043466" y="5843305"/>
            <a:ext cx="2148535" cy="1014696"/>
          </a:xfrm>
          <a:prstGeom prst="rect">
            <a:avLst/>
          </a:prstGeom>
        </p:spPr>
      </p:pic>
      <p:sp>
        <p:nvSpPr>
          <p:cNvPr id="11" name="Rectangle 10"/>
          <p:cNvSpPr/>
          <p:nvPr userDrawn="1"/>
        </p:nvSpPr>
        <p:spPr>
          <a:xfrm>
            <a:off x="1" y="5843306"/>
            <a:ext cx="2415823" cy="1014695"/>
          </a:xfrm>
          <a:prstGeom prst="rect">
            <a:avLst/>
          </a:prstGeom>
          <a:solidFill>
            <a:schemeClr val="bg1"/>
          </a:solidFill>
          <a:ln>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4" name="Content Placeholder 12"/>
          <p:cNvSpPr>
            <a:spLocks noGrp="1"/>
          </p:cNvSpPr>
          <p:nvPr>
            <p:ph sz="quarter" idx="12"/>
          </p:nvPr>
        </p:nvSpPr>
        <p:spPr>
          <a:xfrm>
            <a:off x="3157764" y="2063562"/>
            <a:ext cx="8808459" cy="1533073"/>
          </a:xfrm>
          <a:prstGeom prst="rect">
            <a:avLst/>
          </a:prstGeom>
        </p:spPr>
        <p:txBody>
          <a:bodyPr anchor="b" anchorCtr="0">
            <a:normAutofit/>
          </a:bodyPr>
          <a:lstStyle>
            <a:lvl1pPr marL="0" indent="0">
              <a:lnSpc>
                <a:spcPts val="4213"/>
              </a:lnSpc>
              <a:spcBef>
                <a:spcPts val="0"/>
              </a:spcBef>
              <a:spcAft>
                <a:spcPts val="0"/>
              </a:spcAft>
              <a:buNone/>
              <a:defRPr sz="4300">
                <a:solidFill>
                  <a:srgbClr val="FFFFFF"/>
                </a:solidFill>
                <a:latin typeface="Arial"/>
                <a:cs typeface="Arial"/>
              </a:defRPr>
            </a:lvl1pPr>
            <a:lvl2pPr marL="609569" indent="0">
              <a:buNone/>
              <a:defRPr sz="1900">
                <a:solidFill>
                  <a:srgbClr val="FFFFFF"/>
                </a:solidFill>
              </a:defRPr>
            </a:lvl2pPr>
            <a:lvl3pPr marL="1219139" indent="0">
              <a:buNone/>
              <a:defRPr>
                <a:solidFill>
                  <a:srgbClr val="FFFFFF"/>
                </a:solidFill>
              </a:defRPr>
            </a:lvl3pPr>
            <a:lvl4pPr marL="1828709" indent="0">
              <a:buNone/>
              <a:defRPr>
                <a:solidFill>
                  <a:srgbClr val="FFFFFF"/>
                </a:solidFill>
              </a:defRPr>
            </a:lvl4pPr>
            <a:lvl5pPr marL="2438279" indent="0">
              <a:buNone/>
              <a:defRPr>
                <a:solidFill>
                  <a:srgbClr val="FFFFFF"/>
                </a:solidFill>
              </a:defRPr>
            </a:lvl5pPr>
          </a:lstStyle>
          <a:p>
            <a:pPr lvl="0"/>
            <a:r>
              <a:rPr lang="en-US"/>
              <a:t>Edit Master text styles</a:t>
            </a:r>
          </a:p>
        </p:txBody>
      </p:sp>
      <p:sp>
        <p:nvSpPr>
          <p:cNvPr id="16" name="Content Placeholder 15"/>
          <p:cNvSpPr>
            <a:spLocks noGrp="1"/>
          </p:cNvSpPr>
          <p:nvPr>
            <p:ph sz="quarter" idx="13"/>
          </p:nvPr>
        </p:nvSpPr>
        <p:spPr>
          <a:xfrm>
            <a:off x="3156839" y="3654088"/>
            <a:ext cx="8809412" cy="862391"/>
          </a:xfrm>
          <a:prstGeom prst="rect">
            <a:avLst/>
          </a:prstGeom>
        </p:spPr>
        <p:txBody>
          <a:bodyPr vert="horz"/>
          <a:lstStyle>
            <a:lvl1pPr marL="0" indent="0">
              <a:buNone/>
              <a:defRPr sz="2100">
                <a:solidFill>
                  <a:schemeClr val="bg1"/>
                </a:solidFill>
                <a:latin typeface="Arial"/>
                <a:cs typeface="Arial"/>
              </a:defRPr>
            </a:lvl1pPr>
            <a:lvl2pPr marL="609569" indent="0">
              <a:buNone/>
              <a:defRPr>
                <a:solidFill>
                  <a:schemeClr val="bg1"/>
                </a:solidFill>
              </a:defRPr>
            </a:lvl2pPr>
            <a:lvl3pPr marL="1219139" indent="0">
              <a:buNone/>
              <a:defRPr>
                <a:solidFill>
                  <a:schemeClr val="bg1"/>
                </a:solidFill>
              </a:defRPr>
            </a:lvl3pPr>
            <a:lvl4pPr marL="1828709" indent="0">
              <a:buNone/>
              <a:defRPr>
                <a:solidFill>
                  <a:schemeClr val="bg1"/>
                </a:solidFill>
              </a:defRPr>
            </a:lvl4pPr>
            <a:lvl5pPr marL="2438279" indent="0">
              <a:buNone/>
              <a:defRPr>
                <a:solidFill>
                  <a:schemeClr val="bg1"/>
                </a:solidFill>
              </a:defRPr>
            </a:lvl5pPr>
          </a:lstStyle>
          <a:p>
            <a:pPr lvl="0"/>
            <a:r>
              <a:rPr lang="en-US"/>
              <a:t>Edit Master text styles</a:t>
            </a:r>
          </a:p>
        </p:txBody>
      </p:sp>
      <p:pic>
        <p:nvPicPr>
          <p:cNvPr id="17" name="Picture 16"/>
          <p:cNvPicPr>
            <a:picLocks noChangeAspect="1"/>
          </p:cNvPicPr>
          <p:nvPr userDrawn="1"/>
        </p:nvPicPr>
        <p:blipFill rotWithShape="1">
          <a:blip r:embed="rId3"/>
          <a:srcRect l="10077" t="35643" r="49659" b="8943"/>
          <a:stretch/>
        </p:blipFill>
        <p:spPr>
          <a:xfrm>
            <a:off x="1" y="2837179"/>
            <a:ext cx="2322287" cy="2109408"/>
          </a:xfrm>
          <a:prstGeom prst="rect">
            <a:avLst/>
          </a:prstGeom>
        </p:spPr>
      </p:pic>
      <p:sp>
        <p:nvSpPr>
          <p:cNvPr id="2" name="Title 1"/>
          <p:cNvSpPr>
            <a:spLocks noGrp="1"/>
          </p:cNvSpPr>
          <p:nvPr>
            <p:ph type="title" hasCustomPrompt="1"/>
          </p:nvPr>
        </p:nvSpPr>
        <p:spPr>
          <a:xfrm>
            <a:off x="303886" y="2173162"/>
            <a:ext cx="2293260" cy="2447423"/>
          </a:xfrm>
        </p:spPr>
        <p:txBody>
          <a:bodyPr/>
          <a:lstStyle>
            <a:lvl1pPr algn="ctr">
              <a:lnSpc>
                <a:spcPct val="100000"/>
              </a:lnSpc>
              <a:defRPr sz="15300" b="0">
                <a:solidFill>
                  <a:schemeClr val="bg1"/>
                </a:solidFill>
                <a:latin typeface="Arial"/>
                <a:cs typeface="Arial"/>
              </a:defRPr>
            </a:lvl1pPr>
          </a:lstStyle>
          <a:p>
            <a:r>
              <a:rPr lang="en-US"/>
              <a:t>X</a:t>
            </a:r>
          </a:p>
        </p:txBody>
      </p:sp>
    </p:spTree>
    <p:extLst>
      <p:ext uri="{BB962C8B-B14F-4D97-AF65-F5344CB8AC3E}">
        <p14:creationId xmlns:p14="http://schemas.microsoft.com/office/powerpoint/2010/main" val="33102577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14" name="Content Placeholder 12"/>
          <p:cNvSpPr>
            <a:spLocks noGrp="1"/>
          </p:cNvSpPr>
          <p:nvPr>
            <p:ph sz="quarter" idx="12"/>
          </p:nvPr>
        </p:nvSpPr>
        <p:spPr>
          <a:xfrm>
            <a:off x="1145825" y="2042985"/>
            <a:ext cx="10666457" cy="1569164"/>
          </a:xfrm>
          <a:prstGeom prst="rect">
            <a:avLst/>
          </a:prstGeom>
          <a:ln>
            <a:noFill/>
          </a:ln>
        </p:spPr>
        <p:txBody>
          <a:bodyPr anchor="b" anchorCtr="0">
            <a:normAutofit/>
          </a:bodyPr>
          <a:lstStyle>
            <a:lvl1pPr marL="0" indent="0">
              <a:lnSpc>
                <a:spcPts val="4213"/>
              </a:lnSpc>
              <a:spcBef>
                <a:spcPts val="0"/>
              </a:spcBef>
              <a:spcAft>
                <a:spcPts val="0"/>
              </a:spcAft>
              <a:buNone/>
              <a:defRPr sz="4000">
                <a:solidFill>
                  <a:srgbClr val="63666A"/>
                </a:solidFill>
                <a:latin typeface="Arial"/>
                <a:cs typeface="Arial"/>
              </a:defRPr>
            </a:lvl1pPr>
            <a:lvl2pPr marL="609569" indent="0">
              <a:buNone/>
              <a:defRPr sz="1900">
                <a:solidFill>
                  <a:srgbClr val="FFFFFF"/>
                </a:solidFill>
              </a:defRPr>
            </a:lvl2pPr>
            <a:lvl3pPr marL="1219139" indent="0">
              <a:buNone/>
              <a:defRPr>
                <a:solidFill>
                  <a:srgbClr val="FFFFFF"/>
                </a:solidFill>
              </a:defRPr>
            </a:lvl3pPr>
            <a:lvl4pPr marL="1828709" indent="0">
              <a:buNone/>
              <a:defRPr>
                <a:solidFill>
                  <a:srgbClr val="FFFFFF"/>
                </a:solidFill>
              </a:defRPr>
            </a:lvl4pPr>
            <a:lvl5pPr marL="2438279" indent="0">
              <a:buNone/>
              <a:defRPr>
                <a:solidFill>
                  <a:srgbClr val="FFFFFF"/>
                </a:solidFill>
              </a:defRPr>
            </a:lvl5pPr>
          </a:lstStyle>
          <a:p>
            <a:pPr lvl="0"/>
            <a:r>
              <a:rPr lang="en-US"/>
              <a:t>Edit Master text styles</a:t>
            </a:r>
          </a:p>
        </p:txBody>
      </p:sp>
      <p:sp>
        <p:nvSpPr>
          <p:cNvPr id="16" name="Content Placeholder 15"/>
          <p:cNvSpPr>
            <a:spLocks noGrp="1"/>
          </p:cNvSpPr>
          <p:nvPr>
            <p:ph sz="quarter" idx="13"/>
          </p:nvPr>
        </p:nvSpPr>
        <p:spPr>
          <a:xfrm>
            <a:off x="1144690" y="3635023"/>
            <a:ext cx="10667613" cy="711200"/>
          </a:xfrm>
          <a:prstGeom prst="rect">
            <a:avLst/>
          </a:prstGeom>
        </p:spPr>
        <p:txBody>
          <a:bodyPr vert="horz"/>
          <a:lstStyle>
            <a:lvl1pPr marL="0" indent="0">
              <a:buNone/>
              <a:defRPr sz="2100">
                <a:solidFill>
                  <a:schemeClr val="bg2"/>
                </a:solidFill>
                <a:latin typeface="Arial"/>
                <a:cs typeface="Arial"/>
              </a:defRPr>
            </a:lvl1pPr>
            <a:lvl2pPr marL="609569" indent="0">
              <a:buNone/>
              <a:defRPr>
                <a:solidFill>
                  <a:schemeClr val="bg1"/>
                </a:solidFill>
              </a:defRPr>
            </a:lvl2pPr>
            <a:lvl3pPr marL="1219139" indent="0">
              <a:buNone/>
              <a:defRPr>
                <a:solidFill>
                  <a:schemeClr val="bg1"/>
                </a:solidFill>
              </a:defRPr>
            </a:lvl3pPr>
            <a:lvl4pPr marL="1828709" indent="0">
              <a:buNone/>
              <a:defRPr>
                <a:solidFill>
                  <a:schemeClr val="bg1"/>
                </a:solidFill>
              </a:defRPr>
            </a:lvl4pPr>
            <a:lvl5pPr marL="2438279" indent="0">
              <a:buNone/>
              <a:defRPr>
                <a:solidFill>
                  <a:schemeClr val="bg1"/>
                </a:solidFill>
              </a:defRPr>
            </a:lvl5pPr>
          </a:lstStyle>
          <a:p>
            <a:pPr lvl="0"/>
            <a:r>
              <a:rPr lang="en-US"/>
              <a:t>Edit Master text styles</a:t>
            </a:r>
          </a:p>
        </p:txBody>
      </p:sp>
      <p:grpSp>
        <p:nvGrpSpPr>
          <p:cNvPr id="24" name="Group 23"/>
          <p:cNvGrpSpPr/>
          <p:nvPr userDrawn="1"/>
        </p:nvGrpSpPr>
        <p:grpSpPr>
          <a:xfrm>
            <a:off x="818273" y="2020884"/>
            <a:ext cx="11382708" cy="2359203"/>
            <a:chOff x="695478" y="1515663"/>
            <a:chExt cx="8435972" cy="1769402"/>
          </a:xfrm>
        </p:grpSpPr>
        <p:cxnSp>
          <p:nvCxnSpPr>
            <p:cNvPr id="13" name="Straight Connector 12"/>
            <p:cNvCxnSpPr/>
            <p:nvPr userDrawn="1"/>
          </p:nvCxnSpPr>
          <p:spPr>
            <a:xfrm>
              <a:off x="698651" y="3285065"/>
              <a:ext cx="8432799" cy="0"/>
            </a:xfrm>
            <a:prstGeom prst="line">
              <a:avLst/>
            </a:prstGeom>
            <a:ln w="19050" cmpd="sng">
              <a:solidFill>
                <a:schemeClr val="accent4">
                  <a:lumMod val="75000"/>
                </a:schemeClr>
              </a:solidFill>
              <a:miter lim="800000"/>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695478" y="1515663"/>
              <a:ext cx="8432799" cy="0"/>
            </a:xfrm>
            <a:prstGeom prst="line">
              <a:avLst/>
            </a:prstGeom>
            <a:ln w="19050" cmpd="sng">
              <a:solidFill>
                <a:schemeClr val="accent4">
                  <a:lumMod val="75000"/>
                </a:schemeClr>
              </a:solidFill>
              <a:miter lim="800000"/>
              <a:headEnd type="none"/>
              <a:tailEnd type="none"/>
            </a:ln>
            <a:effectLst/>
          </p:spPr>
          <p:style>
            <a:lnRef idx="2">
              <a:schemeClr val="accent1"/>
            </a:lnRef>
            <a:fillRef idx="0">
              <a:schemeClr val="accent1"/>
            </a:fillRef>
            <a:effectRef idx="1">
              <a:schemeClr val="accent1"/>
            </a:effectRef>
            <a:fontRef idx="minor">
              <a:schemeClr val="tx1"/>
            </a:fontRef>
          </p:style>
        </p:cxnSp>
      </p:grpSp>
      <p:pic>
        <p:nvPicPr>
          <p:cNvPr id="18" name="Picture 17" descr="Rubrik logo horizontal large.png"/>
          <p:cNvPicPr>
            <a:picLocks noChangeAspect="1"/>
          </p:cNvPicPr>
          <p:nvPr userDrawn="1"/>
        </p:nvPicPr>
        <p:blipFill rotWithShape="1">
          <a:blip r:embed="rId2">
            <a:extLst>
              <a:ext uri="{28A0092B-C50C-407E-A947-70E740481C1C}">
                <a14:useLocalDpi xmlns:a14="http://schemas.microsoft.com/office/drawing/2010/main" val="0"/>
              </a:ext>
            </a:extLst>
          </a:blip>
          <a:srcRect r="5464" b="10706"/>
          <a:stretch/>
        </p:blipFill>
        <p:spPr>
          <a:xfrm>
            <a:off x="10043466" y="5843305"/>
            <a:ext cx="2148535" cy="1014696"/>
          </a:xfrm>
          <a:prstGeom prst="rect">
            <a:avLst/>
          </a:prstGeom>
        </p:spPr>
      </p:pic>
      <p:sp>
        <p:nvSpPr>
          <p:cNvPr id="20" name="Rectangle 19"/>
          <p:cNvSpPr/>
          <p:nvPr userDrawn="1"/>
        </p:nvSpPr>
        <p:spPr>
          <a:xfrm>
            <a:off x="-1" y="2020711"/>
            <a:ext cx="720660" cy="2359379"/>
          </a:xfrm>
          <a:prstGeom prst="rect">
            <a:avLst/>
          </a:prstGeom>
          <a:solidFill>
            <a:schemeClr val="accent3"/>
          </a:solidFill>
          <a:ln w="12700" cmpd="sng">
            <a:solidFill>
              <a:schemeClr val="accent3"/>
            </a:solidFill>
            <a:prstDash val="solid"/>
            <a:miter lim="800000"/>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2252E"/>
              </a:solidFill>
              <a:latin typeface="Arial"/>
              <a:cs typeface="Arial"/>
            </a:endParaRPr>
          </a:p>
        </p:txBody>
      </p:sp>
      <p:sp>
        <p:nvSpPr>
          <p:cNvPr id="22" name="Rectangle 21"/>
          <p:cNvSpPr/>
          <p:nvPr userDrawn="1"/>
        </p:nvSpPr>
        <p:spPr>
          <a:xfrm>
            <a:off x="824014" y="2020711"/>
            <a:ext cx="182809" cy="2359379"/>
          </a:xfrm>
          <a:prstGeom prst="rect">
            <a:avLst/>
          </a:prstGeom>
          <a:solidFill>
            <a:srgbClr val="00867F"/>
          </a:solidFill>
          <a:ln w="12700" cmpd="sng">
            <a:solidFill>
              <a:srgbClr val="00867F"/>
            </a:solidFill>
            <a:prstDash val="solid"/>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2252E"/>
              </a:solidFill>
              <a:latin typeface="Arial"/>
              <a:cs typeface="Arial"/>
            </a:endParaRPr>
          </a:p>
        </p:txBody>
      </p:sp>
    </p:spTree>
    <p:extLst>
      <p:ext uri="{BB962C8B-B14F-4D97-AF65-F5344CB8AC3E}">
        <p14:creationId xmlns:p14="http://schemas.microsoft.com/office/powerpoint/2010/main" val="11680180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_Agenda">
    <p:spTree>
      <p:nvGrpSpPr>
        <p:cNvPr id="1" name=""/>
        <p:cNvGrpSpPr/>
        <p:nvPr/>
      </p:nvGrpSpPr>
      <p:grpSpPr>
        <a:xfrm>
          <a:off x="0" y="0"/>
          <a:ext cx="0" cy="0"/>
          <a:chOff x="0" y="0"/>
          <a:chExt cx="0" cy="0"/>
        </a:xfrm>
      </p:grpSpPr>
      <p:sp>
        <p:nvSpPr>
          <p:cNvPr id="21" name="Rectangle 20"/>
          <p:cNvSpPr/>
          <p:nvPr userDrawn="1"/>
        </p:nvSpPr>
        <p:spPr>
          <a:xfrm>
            <a:off x="824013" y="2020711"/>
            <a:ext cx="11367987" cy="2359379"/>
          </a:xfrm>
          <a:prstGeom prst="rect">
            <a:avLst/>
          </a:prstGeom>
          <a:solidFill>
            <a:schemeClr val="accent3"/>
          </a:solidFill>
          <a:ln w="12700" cmpd="sng">
            <a:solidFill>
              <a:schemeClr val="accent3"/>
            </a:solidFill>
            <a:prstDash val="solid"/>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2252E"/>
              </a:solidFill>
              <a:latin typeface="Arial"/>
              <a:cs typeface="Arial"/>
            </a:endParaRPr>
          </a:p>
        </p:txBody>
      </p:sp>
      <p:sp>
        <p:nvSpPr>
          <p:cNvPr id="7" name="Rectangle 6"/>
          <p:cNvSpPr/>
          <p:nvPr userDrawn="1"/>
        </p:nvSpPr>
        <p:spPr>
          <a:xfrm>
            <a:off x="-1" y="2020711"/>
            <a:ext cx="720660" cy="2359379"/>
          </a:xfrm>
          <a:prstGeom prst="rect">
            <a:avLst/>
          </a:prstGeom>
          <a:solidFill>
            <a:schemeClr val="accent4">
              <a:lumMod val="75000"/>
            </a:schemeClr>
          </a:solidFill>
          <a:ln w="12700" cmpd="sng">
            <a:solidFill>
              <a:schemeClr val="accent4">
                <a:lumMod val="75000"/>
              </a:schemeClr>
            </a:solidFill>
            <a:prstDash val="solid"/>
            <a:miter lim="800000"/>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2252E"/>
              </a:solidFill>
              <a:latin typeface="Arial"/>
              <a:cs typeface="Arial"/>
            </a:endParaRPr>
          </a:p>
        </p:txBody>
      </p:sp>
      <p:sp>
        <p:nvSpPr>
          <p:cNvPr id="14" name="Content Placeholder 12"/>
          <p:cNvSpPr>
            <a:spLocks noGrp="1"/>
          </p:cNvSpPr>
          <p:nvPr>
            <p:ph sz="quarter" idx="12"/>
          </p:nvPr>
        </p:nvSpPr>
        <p:spPr>
          <a:xfrm>
            <a:off x="1146188" y="2012197"/>
            <a:ext cx="10717408" cy="1569164"/>
          </a:xfrm>
          <a:prstGeom prst="rect">
            <a:avLst/>
          </a:prstGeom>
          <a:ln>
            <a:noFill/>
          </a:ln>
        </p:spPr>
        <p:txBody>
          <a:bodyPr anchor="b" anchorCtr="0">
            <a:normAutofit/>
          </a:bodyPr>
          <a:lstStyle>
            <a:lvl1pPr marL="0" indent="0">
              <a:lnSpc>
                <a:spcPts val="4213"/>
              </a:lnSpc>
              <a:spcBef>
                <a:spcPts val="0"/>
              </a:spcBef>
              <a:spcAft>
                <a:spcPts val="0"/>
              </a:spcAft>
              <a:buNone/>
              <a:defRPr sz="3700">
                <a:solidFill>
                  <a:schemeClr val="bg1"/>
                </a:solidFill>
                <a:latin typeface="Arial"/>
                <a:cs typeface="Arial"/>
              </a:defRPr>
            </a:lvl1pPr>
            <a:lvl2pPr marL="609569" indent="0">
              <a:buNone/>
              <a:defRPr sz="1900">
                <a:solidFill>
                  <a:srgbClr val="FFFFFF"/>
                </a:solidFill>
              </a:defRPr>
            </a:lvl2pPr>
            <a:lvl3pPr marL="1219139" indent="0">
              <a:buNone/>
              <a:defRPr>
                <a:solidFill>
                  <a:srgbClr val="FFFFFF"/>
                </a:solidFill>
              </a:defRPr>
            </a:lvl3pPr>
            <a:lvl4pPr marL="1828709" indent="0">
              <a:buNone/>
              <a:defRPr>
                <a:solidFill>
                  <a:srgbClr val="FFFFFF"/>
                </a:solidFill>
              </a:defRPr>
            </a:lvl4pPr>
            <a:lvl5pPr marL="2438279" indent="0">
              <a:buNone/>
              <a:defRPr>
                <a:solidFill>
                  <a:srgbClr val="FFFFFF"/>
                </a:solidFill>
              </a:defRPr>
            </a:lvl5pPr>
          </a:lstStyle>
          <a:p>
            <a:pPr lvl="0"/>
            <a:r>
              <a:rPr lang="en-US"/>
              <a:t>Edit Master text styles</a:t>
            </a:r>
          </a:p>
        </p:txBody>
      </p:sp>
      <p:sp>
        <p:nvSpPr>
          <p:cNvPr id="16" name="Content Placeholder 15"/>
          <p:cNvSpPr>
            <a:spLocks noGrp="1"/>
          </p:cNvSpPr>
          <p:nvPr>
            <p:ph sz="quarter" idx="13"/>
          </p:nvPr>
        </p:nvSpPr>
        <p:spPr>
          <a:xfrm>
            <a:off x="1145036" y="3624760"/>
            <a:ext cx="10718569" cy="711200"/>
          </a:xfrm>
          <a:prstGeom prst="rect">
            <a:avLst/>
          </a:prstGeom>
        </p:spPr>
        <p:txBody>
          <a:bodyPr vert="horz"/>
          <a:lstStyle>
            <a:lvl1pPr marL="0" indent="0">
              <a:buNone/>
              <a:defRPr sz="2100">
                <a:solidFill>
                  <a:schemeClr val="bg1"/>
                </a:solidFill>
                <a:latin typeface="Arial"/>
                <a:cs typeface="Arial"/>
              </a:defRPr>
            </a:lvl1pPr>
            <a:lvl2pPr marL="609569" indent="0">
              <a:buNone/>
              <a:defRPr>
                <a:solidFill>
                  <a:schemeClr val="bg1"/>
                </a:solidFill>
              </a:defRPr>
            </a:lvl2pPr>
            <a:lvl3pPr marL="1219139" indent="0">
              <a:buNone/>
              <a:defRPr>
                <a:solidFill>
                  <a:schemeClr val="bg1"/>
                </a:solidFill>
              </a:defRPr>
            </a:lvl3pPr>
            <a:lvl4pPr marL="1828709" indent="0">
              <a:buNone/>
              <a:defRPr>
                <a:solidFill>
                  <a:schemeClr val="bg1"/>
                </a:solidFill>
              </a:defRPr>
            </a:lvl4pPr>
            <a:lvl5pPr marL="2438279" indent="0">
              <a:buNone/>
              <a:defRPr>
                <a:solidFill>
                  <a:schemeClr val="bg1"/>
                </a:solidFill>
              </a:defRPr>
            </a:lvl5pPr>
          </a:lstStyle>
          <a:p>
            <a:pPr lvl="0"/>
            <a:r>
              <a:rPr lang="en-US"/>
              <a:t>Edit Master text styles</a:t>
            </a:r>
          </a:p>
        </p:txBody>
      </p:sp>
      <p:pic>
        <p:nvPicPr>
          <p:cNvPr id="12" name="Picture 11" descr="Rubrik logo horizontal large.png"/>
          <p:cNvPicPr>
            <a:picLocks noChangeAspect="1"/>
          </p:cNvPicPr>
          <p:nvPr userDrawn="1"/>
        </p:nvPicPr>
        <p:blipFill rotWithShape="1">
          <a:blip r:embed="rId2">
            <a:extLst>
              <a:ext uri="{28A0092B-C50C-407E-A947-70E740481C1C}">
                <a14:useLocalDpi xmlns:a14="http://schemas.microsoft.com/office/drawing/2010/main" val="0"/>
              </a:ext>
            </a:extLst>
          </a:blip>
          <a:srcRect r="5464" b="10706"/>
          <a:stretch/>
        </p:blipFill>
        <p:spPr>
          <a:xfrm>
            <a:off x="10043466" y="5843305"/>
            <a:ext cx="2148535" cy="1014696"/>
          </a:xfrm>
          <a:prstGeom prst="rect">
            <a:avLst/>
          </a:prstGeom>
        </p:spPr>
      </p:pic>
    </p:spTree>
    <p:extLst>
      <p:ext uri="{BB962C8B-B14F-4D97-AF65-F5344CB8AC3E}">
        <p14:creationId xmlns:p14="http://schemas.microsoft.com/office/powerpoint/2010/main" val="28263069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Main Them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srcRect l="10076" t="14508" b="8943"/>
          <a:stretch/>
        </p:blipFill>
        <p:spPr>
          <a:xfrm>
            <a:off x="1" y="1"/>
            <a:ext cx="12231444" cy="6872008"/>
          </a:xfrm>
          <a:prstGeom prst="rect">
            <a:avLst/>
          </a:prstGeom>
        </p:spPr>
      </p:pic>
      <p:sp>
        <p:nvSpPr>
          <p:cNvPr id="6" name="Rectangle 5"/>
          <p:cNvSpPr/>
          <p:nvPr userDrawn="1"/>
        </p:nvSpPr>
        <p:spPr>
          <a:xfrm>
            <a:off x="1" y="2058682"/>
            <a:ext cx="12225868" cy="2777068"/>
          </a:xfrm>
          <a:prstGeom prst="rect">
            <a:avLst/>
          </a:prstGeom>
          <a:solidFill>
            <a:schemeClr val="bg1"/>
          </a:solidFill>
          <a:ln>
            <a:noFill/>
            <a:prstDash val="sysDot"/>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3" name="Text Placeholder 2"/>
          <p:cNvSpPr>
            <a:spLocks noGrp="1"/>
          </p:cNvSpPr>
          <p:nvPr>
            <p:ph type="body" idx="1"/>
          </p:nvPr>
        </p:nvSpPr>
        <p:spPr>
          <a:xfrm>
            <a:off x="919275" y="2165416"/>
            <a:ext cx="10985372" cy="2575949"/>
          </a:xfrm>
          <a:prstGeom prst="rect">
            <a:avLst/>
          </a:prstGeom>
        </p:spPr>
        <p:txBody>
          <a:bodyPr lIns="0" anchor="ctr" anchorCtr="0">
            <a:noAutofit/>
          </a:bodyPr>
          <a:lstStyle>
            <a:lvl1pPr marL="0" indent="0">
              <a:lnSpc>
                <a:spcPts val="4133"/>
              </a:lnSpc>
              <a:buNone/>
              <a:defRPr sz="5300">
                <a:solidFill>
                  <a:schemeClr val="accent3"/>
                </a:solidFill>
                <a:latin typeface="Arial"/>
                <a:cs typeface="Aria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Edit Master text styles</a:t>
            </a:r>
          </a:p>
        </p:txBody>
      </p:sp>
      <p:pic>
        <p:nvPicPr>
          <p:cNvPr id="8" name="Picture 7"/>
          <p:cNvPicPr>
            <a:picLocks noChangeAspect="1"/>
          </p:cNvPicPr>
          <p:nvPr userDrawn="1"/>
        </p:nvPicPr>
        <p:blipFill>
          <a:blip r:embed="rId3"/>
          <a:stretch>
            <a:fillRect/>
          </a:stretch>
        </p:blipFill>
        <p:spPr>
          <a:xfrm>
            <a:off x="10227734" y="6036267"/>
            <a:ext cx="1896535" cy="754931"/>
          </a:xfrm>
          <a:prstGeom prst="rect">
            <a:avLst/>
          </a:prstGeom>
        </p:spPr>
      </p:pic>
    </p:spTree>
    <p:extLst>
      <p:ext uri="{BB962C8B-B14F-4D97-AF65-F5344CB8AC3E}">
        <p14:creationId xmlns:p14="http://schemas.microsoft.com/office/powerpoint/2010/main" val="507508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3_Main Them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srcRect l="10076" t="14508" b="8943"/>
          <a:stretch/>
        </p:blipFill>
        <p:spPr>
          <a:xfrm>
            <a:off x="1" y="1"/>
            <a:ext cx="12231444" cy="6872008"/>
          </a:xfrm>
          <a:prstGeom prst="rect">
            <a:avLst/>
          </a:prstGeom>
        </p:spPr>
      </p:pic>
      <p:sp>
        <p:nvSpPr>
          <p:cNvPr id="9" name="Rectangle 8"/>
          <p:cNvSpPr/>
          <p:nvPr userDrawn="1"/>
        </p:nvSpPr>
        <p:spPr>
          <a:xfrm>
            <a:off x="1" y="2058682"/>
            <a:ext cx="12225868" cy="2777068"/>
          </a:xfrm>
          <a:prstGeom prst="rect">
            <a:avLst/>
          </a:prstGeom>
          <a:solidFill>
            <a:schemeClr val="bg1"/>
          </a:solidFill>
          <a:ln>
            <a:noFill/>
            <a:prstDash val="sysDot"/>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 name="Title 1"/>
          <p:cNvSpPr>
            <a:spLocks noGrp="1"/>
          </p:cNvSpPr>
          <p:nvPr>
            <p:ph type="title" hasCustomPrompt="1"/>
          </p:nvPr>
        </p:nvSpPr>
        <p:spPr>
          <a:xfrm>
            <a:off x="915295" y="3728405"/>
            <a:ext cx="10937760" cy="1101639"/>
          </a:xfrm>
          <a:prstGeom prst="rect">
            <a:avLst/>
          </a:prstGeom>
        </p:spPr>
        <p:txBody>
          <a:bodyPr anchor="t">
            <a:normAutofit/>
          </a:bodyPr>
          <a:lstStyle>
            <a:lvl1pPr algn="l">
              <a:defRPr sz="2100" b="0" cap="none">
                <a:solidFill>
                  <a:schemeClr val="accent4"/>
                </a:solidFill>
                <a:latin typeface="Arial"/>
                <a:cs typeface="Arial"/>
              </a:defRPr>
            </a:lvl1pPr>
          </a:lstStyle>
          <a:p>
            <a:r>
              <a:rPr lang="en-US"/>
              <a:t>Click to edit master title style</a:t>
            </a:r>
          </a:p>
        </p:txBody>
      </p:sp>
      <p:sp>
        <p:nvSpPr>
          <p:cNvPr id="3" name="Text Placeholder 2"/>
          <p:cNvSpPr>
            <a:spLocks noGrp="1"/>
          </p:cNvSpPr>
          <p:nvPr>
            <p:ph type="body" idx="1"/>
          </p:nvPr>
        </p:nvSpPr>
        <p:spPr>
          <a:xfrm>
            <a:off x="915295" y="2113972"/>
            <a:ext cx="10937760" cy="1500187"/>
          </a:xfrm>
          <a:prstGeom prst="rect">
            <a:avLst/>
          </a:prstGeom>
        </p:spPr>
        <p:txBody>
          <a:bodyPr lIns="0" anchor="b" anchorCtr="0">
            <a:noAutofit/>
          </a:bodyPr>
          <a:lstStyle>
            <a:lvl1pPr marL="0" indent="0">
              <a:buNone/>
              <a:defRPr sz="5300">
                <a:solidFill>
                  <a:schemeClr val="accent3"/>
                </a:solidFill>
                <a:latin typeface="Arial"/>
                <a:cs typeface="Aria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Edit Master text styles</a:t>
            </a:r>
          </a:p>
        </p:txBody>
      </p:sp>
      <p:pic>
        <p:nvPicPr>
          <p:cNvPr id="8" name="Picture 7"/>
          <p:cNvPicPr>
            <a:picLocks noChangeAspect="1"/>
          </p:cNvPicPr>
          <p:nvPr userDrawn="1"/>
        </p:nvPicPr>
        <p:blipFill>
          <a:blip r:embed="rId3"/>
          <a:stretch>
            <a:fillRect/>
          </a:stretch>
        </p:blipFill>
        <p:spPr>
          <a:xfrm>
            <a:off x="10227734" y="6036267"/>
            <a:ext cx="1896535" cy="754931"/>
          </a:xfrm>
          <a:prstGeom prst="rect">
            <a:avLst/>
          </a:prstGeom>
        </p:spPr>
      </p:pic>
    </p:spTree>
    <p:extLst>
      <p:ext uri="{BB962C8B-B14F-4D97-AF65-F5344CB8AC3E}">
        <p14:creationId xmlns:p14="http://schemas.microsoft.com/office/powerpoint/2010/main" val="33199424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7" name="Picture 6" descr="Rubrik snowflake RGB.ai"/>
          <p:cNvPicPr>
            <a:picLocks noChangeAspect="1"/>
          </p:cNvPicPr>
          <p:nvPr userDrawn="1"/>
        </p:nvPicPr>
        <p:blipFill rotWithShape="1">
          <a:blip r:embed="rId2">
            <a:extLst>
              <a:ext uri="{28A0092B-C50C-407E-A947-70E740481C1C}">
                <a14:useLocalDpi xmlns:a14="http://schemas.microsoft.com/office/drawing/2010/main" val="0"/>
              </a:ext>
            </a:extLst>
          </a:blip>
          <a:srcRect l="33297" t="31004" r="21592" b="19805"/>
          <a:stretch/>
        </p:blipFill>
        <p:spPr>
          <a:xfrm>
            <a:off x="0" y="0"/>
            <a:ext cx="4055240" cy="3983304"/>
          </a:xfrm>
          <a:prstGeom prst="rect">
            <a:avLst/>
          </a:prstGeom>
        </p:spPr>
      </p:pic>
      <p:sp>
        <p:nvSpPr>
          <p:cNvPr id="2" name="Title 1"/>
          <p:cNvSpPr>
            <a:spLocks noGrp="1"/>
          </p:cNvSpPr>
          <p:nvPr>
            <p:ph type="title" hasCustomPrompt="1"/>
          </p:nvPr>
        </p:nvSpPr>
        <p:spPr>
          <a:xfrm>
            <a:off x="5193590" y="4334148"/>
            <a:ext cx="6388809" cy="1362075"/>
          </a:xfrm>
          <a:prstGeom prst="rect">
            <a:avLst/>
          </a:prstGeom>
        </p:spPr>
        <p:txBody>
          <a:bodyPr anchor="t">
            <a:normAutofit/>
          </a:bodyPr>
          <a:lstStyle>
            <a:lvl1pPr algn="l">
              <a:defRPr sz="2100" b="0" cap="none">
                <a:solidFill>
                  <a:schemeClr val="tx2"/>
                </a:solidFill>
                <a:latin typeface="Arial"/>
                <a:cs typeface="Arial"/>
              </a:defRPr>
            </a:lvl1pPr>
          </a:lstStyle>
          <a:p>
            <a:r>
              <a:rPr lang="en-US"/>
              <a:t>Click to edit master title style</a:t>
            </a:r>
          </a:p>
        </p:txBody>
      </p:sp>
      <p:sp>
        <p:nvSpPr>
          <p:cNvPr id="3" name="Text Placeholder 2"/>
          <p:cNvSpPr>
            <a:spLocks noGrp="1"/>
          </p:cNvSpPr>
          <p:nvPr>
            <p:ph type="body" idx="1"/>
          </p:nvPr>
        </p:nvSpPr>
        <p:spPr>
          <a:xfrm>
            <a:off x="5193590" y="1659481"/>
            <a:ext cx="6388809" cy="2433547"/>
          </a:xfrm>
          <a:prstGeom prst="rect">
            <a:avLst/>
          </a:prstGeom>
        </p:spPr>
        <p:txBody>
          <a:bodyPr lIns="0" anchor="b">
            <a:noAutofit/>
          </a:bodyPr>
          <a:lstStyle>
            <a:lvl1pPr marL="0" indent="0">
              <a:buNone/>
              <a:defRPr sz="4800">
                <a:solidFill>
                  <a:schemeClr val="tx1"/>
                </a:solidFill>
                <a:latin typeface="Arial"/>
                <a:cs typeface="Aria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Edit Master text styles</a:t>
            </a:r>
          </a:p>
        </p:txBody>
      </p:sp>
      <p:sp>
        <p:nvSpPr>
          <p:cNvPr id="10" name="Slide Number Placeholder 5"/>
          <p:cNvSpPr>
            <a:spLocks noGrp="1"/>
          </p:cNvSpPr>
          <p:nvPr>
            <p:ph type="sldNum" sz="quarter" idx="12"/>
          </p:nvPr>
        </p:nvSpPr>
        <p:spPr>
          <a:xfrm>
            <a:off x="10103555" y="6326650"/>
            <a:ext cx="1478844" cy="365125"/>
          </a:xfrm>
          <a:prstGeom prst="rect">
            <a:avLst/>
          </a:prstGeom>
        </p:spPr>
        <p:txBody>
          <a:bodyPr/>
          <a:lstStyle>
            <a:lvl1pPr algn="r">
              <a:defRPr sz="1100">
                <a:solidFill>
                  <a:srgbClr val="B8B9BB"/>
                </a:solidFill>
                <a:latin typeface="Arial"/>
                <a:cs typeface="Arial"/>
              </a:defRPr>
            </a:lvl1pPr>
          </a:lstStyle>
          <a:p>
            <a:fld id="{013BD505-9C13-4145-B624-2C211D6155BD}" type="slidenum">
              <a:rPr lang="en-US" smtClean="0"/>
              <a:pPr/>
              <a:t>‹#›</a:t>
            </a:fld>
            <a:endParaRPr lang="en-US"/>
          </a:p>
        </p:txBody>
      </p:sp>
    </p:spTree>
    <p:extLst>
      <p:ext uri="{BB962C8B-B14F-4D97-AF65-F5344CB8AC3E}">
        <p14:creationId xmlns:p14="http://schemas.microsoft.com/office/powerpoint/2010/main" val="27193267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Section Slide">
    <p:spTree>
      <p:nvGrpSpPr>
        <p:cNvPr id="1" name=""/>
        <p:cNvGrpSpPr/>
        <p:nvPr/>
      </p:nvGrpSpPr>
      <p:grpSpPr>
        <a:xfrm>
          <a:off x="0" y="0"/>
          <a:ext cx="0" cy="0"/>
          <a:chOff x="0" y="0"/>
          <a:chExt cx="0" cy="0"/>
        </a:xfrm>
      </p:grpSpPr>
      <p:sp>
        <p:nvSpPr>
          <p:cNvPr id="9" name="Rectangle 8"/>
          <p:cNvSpPr/>
          <p:nvPr/>
        </p:nvSpPr>
        <p:spPr>
          <a:xfrm>
            <a:off x="401405" y="664787"/>
            <a:ext cx="11389236" cy="4515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a:cs typeface="Arial"/>
            </a:endParaRPr>
          </a:p>
        </p:txBody>
      </p:sp>
      <p:sp>
        <p:nvSpPr>
          <p:cNvPr id="17" name="Slide Number Placeholder 5"/>
          <p:cNvSpPr>
            <a:spLocks noGrp="1"/>
          </p:cNvSpPr>
          <p:nvPr>
            <p:ph type="sldNum" sz="quarter" idx="13"/>
          </p:nvPr>
        </p:nvSpPr>
        <p:spPr>
          <a:xfrm>
            <a:off x="10103555" y="6326650"/>
            <a:ext cx="1478844" cy="365125"/>
          </a:xfrm>
          <a:prstGeom prst="rect">
            <a:avLst/>
          </a:prstGeom>
        </p:spPr>
        <p:txBody>
          <a:bodyPr/>
          <a:lstStyle>
            <a:lvl1pPr algn="r">
              <a:defRPr sz="1100">
                <a:solidFill>
                  <a:srgbClr val="B8B9BB"/>
                </a:solidFill>
                <a:latin typeface="Arial"/>
                <a:cs typeface="Arial"/>
              </a:defRPr>
            </a:lvl1pPr>
          </a:lstStyle>
          <a:p>
            <a:fld id="{013BD505-9C13-4145-B624-2C211D6155BD}" type="slidenum">
              <a:rPr lang="en-US" smtClean="0"/>
              <a:pPr/>
              <a:t>‹#›</a:t>
            </a:fld>
            <a:endParaRPr lang="en-US"/>
          </a:p>
        </p:txBody>
      </p:sp>
      <p:pic>
        <p:nvPicPr>
          <p:cNvPr id="23" name="Picture 22" descr="rubrik_logomark_252x25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95203" y="1695436"/>
            <a:ext cx="1601595" cy="1595264"/>
          </a:xfrm>
          <a:prstGeom prst="rect">
            <a:avLst/>
          </a:prstGeom>
        </p:spPr>
      </p:pic>
      <p:sp>
        <p:nvSpPr>
          <p:cNvPr id="5" name="Text Placeholder 4"/>
          <p:cNvSpPr>
            <a:spLocks noGrp="1"/>
          </p:cNvSpPr>
          <p:nvPr>
            <p:ph type="body" sz="quarter" idx="14" hasCustomPrompt="1"/>
          </p:nvPr>
        </p:nvSpPr>
        <p:spPr>
          <a:xfrm>
            <a:off x="982134" y="3668889"/>
            <a:ext cx="10227733" cy="1828801"/>
          </a:xfrm>
          <a:prstGeom prst="rect">
            <a:avLst/>
          </a:prstGeom>
        </p:spPr>
        <p:txBody>
          <a:bodyPr vert="horz"/>
          <a:lstStyle>
            <a:lvl1pPr marL="0" indent="0" algn="ctr">
              <a:buNone/>
              <a:defRPr sz="5300">
                <a:latin typeface="Arial"/>
                <a:cs typeface="Arial"/>
              </a:defRPr>
            </a:lvl1pPr>
          </a:lstStyle>
          <a:p>
            <a:pPr lvl="0"/>
            <a:r>
              <a:rPr lang="en-US"/>
              <a:t>Don’t Backup. Go Forward.</a:t>
            </a:r>
          </a:p>
        </p:txBody>
      </p:sp>
    </p:spTree>
    <p:extLst>
      <p:ext uri="{BB962C8B-B14F-4D97-AF65-F5344CB8AC3E}">
        <p14:creationId xmlns:p14="http://schemas.microsoft.com/office/powerpoint/2010/main" val="19627174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500">
                <a:latin typeface="Arial"/>
                <a:cs typeface="Arial"/>
              </a:defRPr>
            </a:lvl1pPr>
          </a:lstStyle>
          <a:p>
            <a:r>
              <a:rPr lang="en-US"/>
              <a:t>Click to edit Master title style</a:t>
            </a:r>
          </a:p>
        </p:txBody>
      </p:sp>
      <p:sp>
        <p:nvSpPr>
          <p:cNvPr id="7" name="Date Placeholder 3"/>
          <p:cNvSpPr>
            <a:spLocks noGrp="1"/>
          </p:cNvSpPr>
          <p:nvPr>
            <p:ph type="dt" sz="half" idx="10"/>
          </p:nvPr>
        </p:nvSpPr>
        <p:spPr>
          <a:xfrm>
            <a:off x="8263467" y="6326650"/>
            <a:ext cx="1557867" cy="365125"/>
          </a:xfrm>
          <a:prstGeom prst="rect">
            <a:avLst/>
          </a:prstGeom>
        </p:spPr>
        <p:txBody>
          <a:bodyPr/>
          <a:lstStyle>
            <a:lvl1pPr algn="ctr">
              <a:defRPr sz="1100">
                <a:solidFill>
                  <a:srgbClr val="B8B9BB"/>
                </a:solidFill>
                <a:latin typeface="Arial"/>
                <a:cs typeface="Arial"/>
              </a:defRPr>
            </a:lvl1pPr>
          </a:lstStyle>
          <a:p>
            <a:fld id="{5D7BA63F-3353-457C-9FFB-0436CE73DCD9}" type="datetime1">
              <a:rPr lang="en-US" smtClean="0"/>
              <a:pPr/>
              <a:t>6/25/2020</a:t>
            </a:fld>
            <a:endParaRPr lang="en-US"/>
          </a:p>
        </p:txBody>
      </p:sp>
      <p:sp>
        <p:nvSpPr>
          <p:cNvPr id="9" name="Slide Number Placeholder 5"/>
          <p:cNvSpPr>
            <a:spLocks noGrp="1"/>
          </p:cNvSpPr>
          <p:nvPr>
            <p:ph type="sldNum" sz="quarter" idx="12"/>
          </p:nvPr>
        </p:nvSpPr>
        <p:spPr>
          <a:xfrm>
            <a:off x="10103555" y="6326650"/>
            <a:ext cx="1478844" cy="365125"/>
          </a:xfrm>
          <a:prstGeom prst="rect">
            <a:avLst/>
          </a:prstGeom>
        </p:spPr>
        <p:txBody>
          <a:bodyPr/>
          <a:lstStyle>
            <a:lvl1pPr algn="r">
              <a:defRPr sz="1100">
                <a:solidFill>
                  <a:srgbClr val="B8B9BB"/>
                </a:solidFill>
                <a:latin typeface="Arial"/>
                <a:cs typeface="Arial"/>
              </a:defRPr>
            </a:lvl1pPr>
          </a:lstStyle>
          <a:p>
            <a:fld id="{013BD505-9C13-4145-B624-2C211D6155BD}" type="slidenum">
              <a:rPr lang="en-US" smtClean="0"/>
              <a:pPr/>
              <a:t>‹#›</a:t>
            </a:fld>
            <a:endParaRPr lang="en-US"/>
          </a:p>
        </p:txBody>
      </p:sp>
      <p:sp>
        <p:nvSpPr>
          <p:cNvPr id="11" name="Content Placeholder 10"/>
          <p:cNvSpPr>
            <a:spLocks noGrp="1"/>
          </p:cNvSpPr>
          <p:nvPr>
            <p:ph sz="quarter" idx="13"/>
          </p:nvPr>
        </p:nvSpPr>
        <p:spPr>
          <a:xfrm>
            <a:off x="596901" y="1711072"/>
            <a:ext cx="10985500" cy="4165601"/>
          </a:xfrm>
          <a:prstGeom prst="rect">
            <a:avLst/>
          </a:prstGeom>
        </p:spPr>
        <p:txBody>
          <a:bodyPr lIns="0"/>
          <a:lstStyle>
            <a:lvl1pPr>
              <a:buClr>
                <a:schemeClr val="accent4"/>
              </a:buClr>
              <a:buSzPct val="110000"/>
              <a:defRPr>
                <a:latin typeface="Arial"/>
                <a:cs typeface="Arial"/>
              </a:defRPr>
            </a:lvl1pPr>
            <a:lvl2pPr marL="916494" indent="-306910">
              <a:buClr>
                <a:schemeClr val="accent4"/>
              </a:buClr>
              <a:buSzPct val="110000"/>
              <a:defRPr sz="1900">
                <a:latin typeface="Arial"/>
                <a:cs typeface="Arial"/>
              </a:defRPr>
            </a:lvl2pPr>
            <a:lvl3pPr marL="1445648" indent="-226478">
              <a:buClr>
                <a:schemeClr val="accent4"/>
              </a:buClr>
              <a:buSzPct val="110000"/>
              <a:defRPr sz="1600">
                <a:latin typeface="Arial"/>
                <a:cs typeface="Arial"/>
              </a:defRPr>
            </a:lvl3pPr>
            <a:lvl4pPr marL="2057349" indent="-228594">
              <a:buClr>
                <a:schemeClr val="accent4"/>
              </a:buClr>
              <a:buSzPct val="110000"/>
              <a:defRPr sz="1500">
                <a:latin typeface="Arial"/>
                <a:cs typeface="Arial"/>
              </a:defRPr>
            </a:lvl4pPr>
            <a:lvl5pPr marL="2666933" indent="-228594">
              <a:buClr>
                <a:schemeClr val="accent4"/>
              </a:buClr>
              <a:buSzPct val="110000"/>
              <a:defRPr sz="1500">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p:cNvCxnSpPr/>
          <p:nvPr userDrawn="1"/>
        </p:nvCxnSpPr>
        <p:spPr>
          <a:xfrm flipH="1">
            <a:off x="543880" y="1292221"/>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1780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ulti-use w/ Subtitle">
    <p:spTree>
      <p:nvGrpSpPr>
        <p:cNvPr id="1" name=""/>
        <p:cNvGrpSpPr/>
        <p:nvPr/>
      </p:nvGrpSpPr>
      <p:grpSpPr>
        <a:xfrm>
          <a:off x="0" y="0"/>
          <a:ext cx="0" cy="0"/>
          <a:chOff x="0" y="0"/>
          <a:chExt cx="0" cy="0"/>
        </a:xfrm>
      </p:grpSpPr>
      <p:sp>
        <p:nvSpPr>
          <p:cNvPr id="27" name="Title 147">
            <a:extLst>
              <a:ext uri="{FF2B5EF4-FFF2-40B4-BE49-F238E27FC236}">
                <a16:creationId xmlns:a16="http://schemas.microsoft.com/office/drawing/2014/main" id="{FB0FA1C5-AA37-C54A-84C9-355914BDE46D}"/>
              </a:ext>
            </a:extLst>
          </p:cNvPr>
          <p:cNvSpPr>
            <a:spLocks noGrp="1"/>
          </p:cNvSpPr>
          <p:nvPr>
            <p:ph type="title" hasCustomPrompt="1"/>
          </p:nvPr>
        </p:nvSpPr>
        <p:spPr>
          <a:xfrm>
            <a:off x="548640" y="264160"/>
            <a:ext cx="11094720" cy="899299"/>
          </a:xfrm>
          <a:prstGeom prst="rect">
            <a:avLst/>
          </a:prstGeom>
          <a:noFill/>
        </p:spPr>
        <p:txBody>
          <a:bodyPr wrap="square" lIns="0" anchor="b" anchorCtr="0">
            <a:normAutofit/>
          </a:bodyPr>
          <a:lstStyle>
            <a:lvl1pPr algn="l">
              <a:defRPr sz="3400" b="1" i="0" cap="none" spc="-50" baseline="0">
                <a:gradFill>
                  <a:gsLst>
                    <a:gs pos="1000">
                      <a:schemeClr val="accent1"/>
                    </a:gs>
                    <a:gs pos="98000">
                      <a:schemeClr val="accent2"/>
                    </a:gs>
                  </a:gsLst>
                  <a:lin ang="2700000" scaled="0"/>
                </a:gradFill>
                <a:latin typeface="+mj-lt"/>
              </a:defRPr>
            </a:lvl1pPr>
          </a:lstStyle>
          <a:p>
            <a:r>
              <a:rPr lang="en-US"/>
              <a:t>Click to Edit Master Title</a:t>
            </a:r>
          </a:p>
        </p:txBody>
      </p:sp>
      <p:sp>
        <p:nvSpPr>
          <p:cNvPr id="31" name="Text Placeholder 150">
            <a:extLst>
              <a:ext uri="{FF2B5EF4-FFF2-40B4-BE49-F238E27FC236}">
                <a16:creationId xmlns:a16="http://schemas.microsoft.com/office/drawing/2014/main" id="{3407401A-552E-7241-BB57-C2827A76D212}"/>
              </a:ext>
            </a:extLst>
          </p:cNvPr>
          <p:cNvSpPr>
            <a:spLocks noGrp="1"/>
          </p:cNvSpPr>
          <p:nvPr>
            <p:ph type="body" sz="quarter" idx="10" hasCustomPrompt="1"/>
          </p:nvPr>
        </p:nvSpPr>
        <p:spPr>
          <a:xfrm>
            <a:off x="548640" y="1163460"/>
            <a:ext cx="11094720" cy="410633"/>
          </a:xfrm>
          <a:prstGeom prst="rect">
            <a:avLst/>
          </a:prstGeom>
        </p:spPr>
        <p:txBody>
          <a:bodyPr lIns="0" tIns="22860">
            <a:normAutofit/>
          </a:bodyPr>
          <a:lstStyle>
            <a:lvl1pPr marL="0" indent="0">
              <a:buNone/>
              <a:defRPr sz="2000" b="0" i="0" spc="-20" baseline="0">
                <a:solidFill>
                  <a:schemeClr val="tx1">
                    <a:lumMod val="20000"/>
                    <a:lumOff val="80000"/>
                  </a:schemeClr>
                </a:solidFill>
                <a:latin typeface="+mn-lt"/>
                <a:ea typeface="Roboto" panose="02000000000000000000" pitchFamily="2" charset="0"/>
                <a:cs typeface="Arial" panose="020B0604020202020204" pitchFamily="34" charset="0"/>
              </a:defRPr>
            </a:lvl1pPr>
            <a:lvl2pPr marL="288918" indent="0">
              <a:buNone/>
              <a:defRPr sz="2133">
                <a:solidFill>
                  <a:schemeClr val="accent1"/>
                </a:solidFill>
              </a:defRPr>
            </a:lvl2pPr>
            <a:lvl3pPr marL="681020" indent="0">
              <a:buNone/>
              <a:defRPr sz="2133">
                <a:solidFill>
                  <a:schemeClr val="accent1"/>
                </a:solidFill>
              </a:defRPr>
            </a:lvl3pPr>
            <a:lvl4pPr marL="1031849" indent="0">
              <a:buNone/>
              <a:defRPr sz="2133">
                <a:solidFill>
                  <a:schemeClr val="accent1"/>
                </a:solidFill>
              </a:defRPr>
            </a:lvl4pPr>
            <a:lvl5pPr marL="1425539" indent="0">
              <a:buNone/>
              <a:defRPr sz="2133">
                <a:solidFill>
                  <a:schemeClr val="accent1"/>
                </a:solidFill>
              </a:defRPr>
            </a:lvl5pPr>
          </a:lstStyle>
          <a:p>
            <a:pPr lvl="0"/>
            <a:r>
              <a:rPr lang="en-US"/>
              <a:t>Subtitle (if needed)</a:t>
            </a:r>
          </a:p>
        </p:txBody>
      </p:sp>
      <p:pic>
        <p:nvPicPr>
          <p:cNvPr id="8" name="Picture 7">
            <a:extLst>
              <a:ext uri="{FF2B5EF4-FFF2-40B4-BE49-F238E27FC236}">
                <a16:creationId xmlns:a16="http://schemas.microsoft.com/office/drawing/2014/main" id="{77EA5365-C4AC-A643-80FE-306CA902AE3C}"/>
              </a:ext>
            </a:extLst>
          </p:cNvPr>
          <p:cNvPicPr>
            <a:picLocks noChangeAspect="1"/>
          </p:cNvPicPr>
          <p:nvPr userDrawn="1"/>
        </p:nvPicPr>
        <p:blipFill>
          <a:blip r:embed="rId2">
            <a:alphaModFix amt="85000"/>
          </a:blip>
          <a:stretch>
            <a:fillRect/>
          </a:stretch>
        </p:blipFill>
        <p:spPr>
          <a:xfrm>
            <a:off x="548640" y="6327077"/>
            <a:ext cx="1005840" cy="289179"/>
          </a:xfrm>
          <a:prstGeom prst="rect">
            <a:avLst/>
          </a:prstGeom>
        </p:spPr>
      </p:pic>
      <p:sp>
        <p:nvSpPr>
          <p:cNvPr id="10" name="Slide Number Placeholder 5">
            <a:extLst>
              <a:ext uri="{FF2B5EF4-FFF2-40B4-BE49-F238E27FC236}">
                <a16:creationId xmlns:a16="http://schemas.microsoft.com/office/drawing/2014/main" id="{30146D4D-99B5-CA4A-B9A6-EFA009BC6CDB}"/>
              </a:ext>
            </a:extLst>
          </p:cNvPr>
          <p:cNvSpPr txBox="1">
            <a:spLocks/>
          </p:cNvSpPr>
          <p:nvPr userDrawn="1"/>
        </p:nvSpPr>
        <p:spPr>
          <a:xfrm>
            <a:off x="11355767" y="6445963"/>
            <a:ext cx="287593" cy="123111"/>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3811AAA-31B3-8347-9AC8-36DEEB43E775}" type="slidenum">
              <a:rPr lang="en-US" sz="800" smtClean="0">
                <a:solidFill>
                  <a:schemeClr val="bg1">
                    <a:alpha val="75000"/>
                  </a:schemeClr>
                </a:solidFill>
                <a:latin typeface="+mn-lt"/>
                <a:ea typeface="Roboto" panose="02000000000000000000" pitchFamily="2" charset="0"/>
                <a:cs typeface="Roboto Medium" charset="0"/>
              </a:rPr>
              <a:pPr algn="r"/>
              <a:t>‹#›</a:t>
            </a:fld>
            <a:endParaRPr lang="en-US" sz="800">
              <a:solidFill>
                <a:schemeClr val="bg1">
                  <a:alpha val="75000"/>
                </a:schemeClr>
              </a:solidFill>
              <a:latin typeface="+mn-lt"/>
              <a:ea typeface="Roboto" panose="02000000000000000000" pitchFamily="2" charset="0"/>
              <a:cs typeface="Roboto Medium" charset="0"/>
            </a:endParaRPr>
          </a:p>
        </p:txBody>
      </p:sp>
      <p:sp>
        <p:nvSpPr>
          <p:cNvPr id="12" name="Footer Placeholder 4">
            <a:extLst>
              <a:ext uri="{FF2B5EF4-FFF2-40B4-BE49-F238E27FC236}">
                <a16:creationId xmlns:a16="http://schemas.microsoft.com/office/drawing/2014/main" id="{8D2CFAF0-DA6A-C445-9A64-D7A2F4ADC708}"/>
              </a:ext>
            </a:extLst>
          </p:cNvPr>
          <p:cNvSpPr txBox="1">
            <a:spLocks/>
          </p:cNvSpPr>
          <p:nvPr userDrawn="1"/>
        </p:nvSpPr>
        <p:spPr>
          <a:xfrm>
            <a:off x="7751512" y="6445963"/>
            <a:ext cx="3645239"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r>
              <a:rPr sz="800">
                <a:solidFill>
                  <a:schemeClr val="bg1">
                    <a:alpha val="75000"/>
                  </a:schemeClr>
                </a:solidFill>
                <a:latin typeface="+mn-lt"/>
                <a:ea typeface="Roboto" panose="02000000000000000000" pitchFamily="2" charset="0"/>
                <a:cs typeface="Roboto" charset="0"/>
              </a:rPr>
              <a:t>© </a:t>
            </a:r>
            <a:r>
              <a:rPr lang="en-US" sz="800">
                <a:solidFill>
                  <a:schemeClr val="bg1">
                    <a:alpha val="75000"/>
                  </a:schemeClr>
                </a:solidFill>
                <a:latin typeface="+mn-lt"/>
                <a:ea typeface="Roboto" panose="02000000000000000000" pitchFamily="2" charset="0"/>
                <a:cs typeface="Roboto" charset="0"/>
              </a:rPr>
              <a:t>2020 Rubrik</a:t>
            </a:r>
            <a:r>
              <a:rPr sz="800">
                <a:solidFill>
                  <a:schemeClr val="bg1">
                    <a:alpha val="75000"/>
                  </a:schemeClr>
                </a:solidFill>
                <a:latin typeface="+mn-lt"/>
                <a:ea typeface="Roboto" panose="02000000000000000000" pitchFamily="2" charset="0"/>
                <a:cs typeface="Roboto" charset="0"/>
              </a:rPr>
              <a:t>. All rights reserved.</a:t>
            </a:r>
          </a:p>
        </p:txBody>
      </p:sp>
    </p:spTree>
    <p:extLst>
      <p:ext uri="{BB962C8B-B14F-4D97-AF65-F5344CB8AC3E}">
        <p14:creationId xmlns:p14="http://schemas.microsoft.com/office/powerpoint/2010/main" val="26995694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500">
                <a:latin typeface="Arial"/>
                <a:cs typeface="Arial"/>
              </a:defRPr>
            </a:lvl1pPr>
          </a:lstStyle>
          <a:p>
            <a:r>
              <a:rPr lang="en-US"/>
              <a:t>Click to edit Master title style</a:t>
            </a:r>
          </a:p>
        </p:txBody>
      </p:sp>
      <p:sp>
        <p:nvSpPr>
          <p:cNvPr id="7" name="Date Placeholder 3"/>
          <p:cNvSpPr>
            <a:spLocks noGrp="1"/>
          </p:cNvSpPr>
          <p:nvPr>
            <p:ph type="dt" sz="half" idx="10"/>
          </p:nvPr>
        </p:nvSpPr>
        <p:spPr>
          <a:xfrm>
            <a:off x="8263467" y="6326650"/>
            <a:ext cx="1557867" cy="365125"/>
          </a:xfrm>
          <a:prstGeom prst="rect">
            <a:avLst/>
          </a:prstGeom>
        </p:spPr>
        <p:txBody>
          <a:bodyPr/>
          <a:lstStyle>
            <a:lvl1pPr algn="ctr">
              <a:defRPr sz="1100">
                <a:solidFill>
                  <a:srgbClr val="B8B9BB"/>
                </a:solidFill>
                <a:latin typeface="Arial"/>
                <a:cs typeface="Arial"/>
              </a:defRPr>
            </a:lvl1pPr>
          </a:lstStyle>
          <a:p>
            <a:fld id="{5D7BA63F-3353-457C-9FFB-0436CE73DCD9}" type="datetime1">
              <a:rPr lang="en-US" smtClean="0"/>
              <a:pPr/>
              <a:t>6/25/2020</a:t>
            </a:fld>
            <a:endParaRPr lang="en-US"/>
          </a:p>
        </p:txBody>
      </p:sp>
      <p:sp>
        <p:nvSpPr>
          <p:cNvPr id="9" name="Slide Number Placeholder 5"/>
          <p:cNvSpPr>
            <a:spLocks noGrp="1"/>
          </p:cNvSpPr>
          <p:nvPr>
            <p:ph type="sldNum" sz="quarter" idx="12"/>
          </p:nvPr>
        </p:nvSpPr>
        <p:spPr>
          <a:xfrm>
            <a:off x="10103555" y="6326650"/>
            <a:ext cx="1478844" cy="365125"/>
          </a:xfrm>
          <a:prstGeom prst="rect">
            <a:avLst/>
          </a:prstGeom>
        </p:spPr>
        <p:txBody>
          <a:bodyPr/>
          <a:lstStyle>
            <a:lvl1pPr algn="r">
              <a:defRPr sz="1100">
                <a:solidFill>
                  <a:srgbClr val="B8B9BB"/>
                </a:solidFill>
                <a:latin typeface="Arial"/>
                <a:cs typeface="Arial"/>
              </a:defRPr>
            </a:lvl1pPr>
          </a:lstStyle>
          <a:p>
            <a:fld id="{013BD505-9C13-4145-B624-2C211D6155BD}" type="slidenum">
              <a:rPr lang="en-US" smtClean="0"/>
              <a:pPr/>
              <a:t>‹#›</a:t>
            </a:fld>
            <a:endParaRPr lang="en-US"/>
          </a:p>
        </p:txBody>
      </p:sp>
      <p:sp>
        <p:nvSpPr>
          <p:cNvPr id="11" name="Content Placeholder 10"/>
          <p:cNvSpPr>
            <a:spLocks noGrp="1"/>
          </p:cNvSpPr>
          <p:nvPr>
            <p:ph sz="quarter" idx="13"/>
          </p:nvPr>
        </p:nvSpPr>
        <p:spPr>
          <a:xfrm>
            <a:off x="596901" y="2080380"/>
            <a:ext cx="10985500" cy="3825320"/>
          </a:xfrm>
          <a:prstGeom prst="rect">
            <a:avLst/>
          </a:prstGeom>
        </p:spPr>
        <p:txBody>
          <a:bodyPr lIns="0"/>
          <a:lstStyle>
            <a:lvl1pPr>
              <a:buClr>
                <a:schemeClr val="accent4"/>
              </a:buClr>
              <a:buSzPct val="110000"/>
              <a:defRPr sz="2400">
                <a:latin typeface="Arial"/>
                <a:cs typeface="Arial"/>
              </a:defRPr>
            </a:lvl1pPr>
            <a:lvl2pPr marL="916494" indent="-306910">
              <a:buClr>
                <a:schemeClr val="accent4"/>
              </a:buClr>
              <a:buSzPct val="110000"/>
              <a:defRPr sz="1900">
                <a:latin typeface="Arial"/>
                <a:cs typeface="Arial"/>
              </a:defRPr>
            </a:lvl2pPr>
            <a:lvl3pPr marL="1445648" indent="-226478">
              <a:buClr>
                <a:schemeClr val="accent4"/>
              </a:buClr>
              <a:buSzPct val="110000"/>
              <a:defRPr sz="1600">
                <a:latin typeface="Arial"/>
                <a:cs typeface="Arial"/>
              </a:defRPr>
            </a:lvl3pPr>
            <a:lvl4pPr marL="2057349" indent="-228594">
              <a:buClr>
                <a:schemeClr val="accent4"/>
              </a:buClr>
              <a:buSzPct val="110000"/>
              <a:defRPr sz="1500">
                <a:latin typeface="Arial"/>
                <a:cs typeface="Arial"/>
              </a:defRPr>
            </a:lvl4pPr>
            <a:lvl5pPr marL="2666933" indent="-228594">
              <a:buClr>
                <a:schemeClr val="accent4"/>
              </a:buClr>
              <a:buSzPct val="110000"/>
              <a:defRPr sz="1500">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p:cNvCxnSpPr/>
          <p:nvPr userDrawn="1"/>
        </p:nvCxnSpPr>
        <p:spPr>
          <a:xfrm flipH="1">
            <a:off x="543880" y="1292221"/>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sp>
        <p:nvSpPr>
          <p:cNvPr id="4" name="Content Placeholder 3"/>
          <p:cNvSpPr>
            <a:spLocks noGrp="1"/>
          </p:cNvSpPr>
          <p:nvPr>
            <p:ph sz="quarter" idx="14"/>
          </p:nvPr>
        </p:nvSpPr>
        <p:spPr>
          <a:xfrm>
            <a:off x="596901" y="1363740"/>
            <a:ext cx="10985500" cy="484717"/>
          </a:xfrm>
          <a:prstGeom prst="rect">
            <a:avLst/>
          </a:prstGeom>
        </p:spPr>
        <p:txBody>
          <a:bodyPr vert="horz" lIns="0"/>
          <a:lstStyle>
            <a:lvl1pPr marL="0" indent="0">
              <a:buNone/>
              <a:defRPr sz="2100">
                <a:solidFill>
                  <a:srgbClr val="888B8D"/>
                </a:solidFill>
                <a:latin typeface="Arial"/>
                <a:cs typeface="Arial"/>
              </a:defRPr>
            </a:lvl1pPr>
            <a:lvl2pPr marL="609569" indent="0">
              <a:buNone/>
              <a:defRPr>
                <a:solidFill>
                  <a:srgbClr val="888B8D"/>
                </a:solidFill>
              </a:defRPr>
            </a:lvl2pPr>
            <a:lvl3pPr marL="1219139" indent="0">
              <a:buNone/>
              <a:defRPr>
                <a:solidFill>
                  <a:srgbClr val="888B8D"/>
                </a:solidFill>
              </a:defRPr>
            </a:lvl3pPr>
            <a:lvl4pPr marL="1828709" indent="0">
              <a:buNone/>
              <a:defRPr>
                <a:solidFill>
                  <a:srgbClr val="888B8D"/>
                </a:solidFill>
              </a:defRPr>
            </a:lvl4pPr>
            <a:lvl5pPr marL="2438279" indent="0">
              <a:buNone/>
              <a:defRPr>
                <a:solidFill>
                  <a:srgbClr val="888B8D"/>
                </a:solidFill>
              </a:defRPr>
            </a:lvl5pPr>
          </a:lstStyle>
          <a:p>
            <a:pPr lvl="0"/>
            <a:r>
              <a:rPr lang="en-US"/>
              <a:t>Edit Master text styles</a:t>
            </a:r>
          </a:p>
        </p:txBody>
      </p:sp>
    </p:spTree>
    <p:extLst>
      <p:ext uri="{BB962C8B-B14F-4D97-AF65-F5344CB8AC3E}">
        <p14:creationId xmlns:p14="http://schemas.microsoft.com/office/powerpoint/2010/main" val="1133970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cxnSp>
        <p:nvCxnSpPr>
          <p:cNvPr id="4" name="Straight Connector 3"/>
          <p:cNvCxnSpPr/>
          <p:nvPr userDrawn="1"/>
        </p:nvCxnSpPr>
        <p:spPr>
          <a:xfrm flipH="1">
            <a:off x="543880" y="1292221"/>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flipH="1">
            <a:off x="543880" y="4476808"/>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181225" y="1749774"/>
            <a:ext cx="9783339" cy="2280356"/>
          </a:xfrm>
        </p:spPr>
        <p:txBody>
          <a:bodyPr>
            <a:noAutofit/>
          </a:bodyPr>
          <a:lstStyle>
            <a:lvl1pPr marL="0" marR="0" indent="0" algn="ctr" defTabSz="609570" rtl="0" eaLnBrk="1" fontAlgn="auto" latinLnBrk="0" hangingPunct="1">
              <a:lnSpc>
                <a:spcPct val="100000"/>
              </a:lnSpc>
              <a:spcBef>
                <a:spcPct val="0"/>
              </a:spcBef>
              <a:spcAft>
                <a:spcPts val="0"/>
              </a:spcAft>
              <a:buClrTx/>
              <a:buSzTx/>
              <a:buFontTx/>
              <a:buNone/>
              <a:tabLst/>
              <a:defRPr sz="3700" b="0" baseline="0">
                <a:solidFill>
                  <a:srgbClr val="00B2A9"/>
                </a:solidFill>
                <a:latin typeface="Arial"/>
                <a:cs typeface="Arial"/>
              </a:defRPr>
            </a:lvl1pPr>
          </a:lstStyle>
          <a:p>
            <a:r>
              <a:rPr lang="en-US" b="0"/>
              <a:t>“</a:t>
            </a:r>
            <a:r>
              <a:rPr lang="en-US" b="0" err="1"/>
              <a:t>Lorem</a:t>
            </a:r>
            <a:r>
              <a:rPr lang="en-US" b="0"/>
              <a:t> </a:t>
            </a:r>
            <a:r>
              <a:rPr lang="en-US" b="0" err="1"/>
              <a:t>ipsum</a:t>
            </a:r>
            <a:r>
              <a:rPr lang="en-US" b="0"/>
              <a:t> dolor sit </a:t>
            </a:r>
            <a:r>
              <a:rPr lang="en-US" b="0" err="1"/>
              <a:t>amet</a:t>
            </a:r>
            <a:r>
              <a:rPr lang="en-US" b="0"/>
              <a:t>, </a:t>
            </a:r>
            <a:r>
              <a:rPr lang="en-US" b="0" err="1"/>
              <a:t>consetetur</a:t>
            </a:r>
            <a:r>
              <a:rPr lang="en-US" b="0"/>
              <a:t> </a:t>
            </a:r>
            <a:r>
              <a:rPr lang="en-US" b="0" err="1"/>
              <a:t>adipiscing</a:t>
            </a:r>
            <a:r>
              <a:rPr lang="en-US" b="0"/>
              <a:t> </a:t>
            </a:r>
            <a:r>
              <a:rPr lang="en-US" b="0" err="1"/>
              <a:t>elit</a:t>
            </a:r>
            <a:r>
              <a:rPr lang="en-US" b="0"/>
              <a:t>. </a:t>
            </a:r>
            <a:r>
              <a:rPr lang="en-US" b="0" err="1"/>
              <a:t>Aliquam</a:t>
            </a:r>
            <a:r>
              <a:rPr lang="en-US" b="0"/>
              <a:t> </a:t>
            </a:r>
            <a:r>
              <a:rPr lang="en-US" b="0" err="1"/>
              <a:t>eget</a:t>
            </a:r>
            <a:r>
              <a:rPr lang="en-US" b="0"/>
              <a:t> </a:t>
            </a:r>
            <a:r>
              <a:rPr lang="en-US" b="0" err="1"/>
              <a:t>massa</a:t>
            </a:r>
            <a:r>
              <a:rPr lang="en-US" b="0"/>
              <a:t> </a:t>
            </a:r>
            <a:r>
              <a:rPr lang="en-US" b="0" err="1"/>
              <a:t>varius</a:t>
            </a:r>
            <a:r>
              <a:rPr lang="en-US" b="0"/>
              <a:t>, </a:t>
            </a:r>
            <a:r>
              <a:rPr lang="en-US" b="0" err="1"/>
              <a:t>pellentesque</a:t>
            </a:r>
            <a:r>
              <a:rPr lang="en-US" b="0"/>
              <a:t> </a:t>
            </a:r>
            <a:r>
              <a:rPr lang="en-US" b="0" err="1"/>
              <a:t>libero</a:t>
            </a:r>
            <a:r>
              <a:rPr lang="en-US" b="0"/>
              <a:t> it, </a:t>
            </a:r>
            <a:r>
              <a:rPr lang="en-US" b="0" err="1"/>
              <a:t>cursus</a:t>
            </a:r>
            <a:r>
              <a:rPr lang="en-US" b="0"/>
              <a:t> mi.”</a:t>
            </a:r>
          </a:p>
        </p:txBody>
      </p:sp>
      <p:sp>
        <p:nvSpPr>
          <p:cNvPr id="9" name="Text Placeholder 8"/>
          <p:cNvSpPr>
            <a:spLocks noGrp="1"/>
          </p:cNvSpPr>
          <p:nvPr>
            <p:ph type="body" sz="quarter" idx="11" hasCustomPrompt="1"/>
          </p:nvPr>
        </p:nvSpPr>
        <p:spPr>
          <a:xfrm>
            <a:off x="1181245" y="4614976"/>
            <a:ext cx="9783340" cy="926529"/>
          </a:xfrm>
          <a:prstGeom prst="rect">
            <a:avLst/>
          </a:prstGeom>
        </p:spPr>
        <p:txBody>
          <a:bodyPr>
            <a:normAutofit/>
          </a:bodyPr>
          <a:lstStyle>
            <a:lvl1pPr marL="0" indent="0" algn="r">
              <a:buNone/>
              <a:defRPr sz="2100">
                <a:solidFill>
                  <a:schemeClr val="bg2"/>
                </a:solidFill>
                <a:latin typeface="Arial"/>
                <a:cs typeface="Arial"/>
              </a:defRPr>
            </a:lvl1pPr>
          </a:lstStyle>
          <a:p>
            <a:pPr lvl="0"/>
            <a:r>
              <a:rPr lang="en-US"/>
              <a:t>Name</a:t>
            </a:r>
          </a:p>
          <a:p>
            <a:pPr lvl="0"/>
            <a:r>
              <a:rPr lang="en-US"/>
              <a:t>Company</a:t>
            </a:r>
          </a:p>
        </p:txBody>
      </p:sp>
      <p:sp>
        <p:nvSpPr>
          <p:cNvPr id="11" name="Date Placeholder 3"/>
          <p:cNvSpPr>
            <a:spLocks noGrp="1"/>
          </p:cNvSpPr>
          <p:nvPr>
            <p:ph type="dt" sz="half" idx="10"/>
          </p:nvPr>
        </p:nvSpPr>
        <p:spPr>
          <a:xfrm>
            <a:off x="8263467" y="6326650"/>
            <a:ext cx="1557867" cy="365125"/>
          </a:xfrm>
          <a:prstGeom prst="rect">
            <a:avLst/>
          </a:prstGeom>
        </p:spPr>
        <p:txBody>
          <a:bodyPr/>
          <a:lstStyle>
            <a:lvl1pPr algn="ctr">
              <a:defRPr sz="1100">
                <a:solidFill>
                  <a:srgbClr val="B8B9BB"/>
                </a:solidFill>
                <a:latin typeface="Arial"/>
                <a:cs typeface="Arial"/>
              </a:defRPr>
            </a:lvl1pPr>
          </a:lstStyle>
          <a:p>
            <a:fld id="{5D7BA63F-3353-457C-9FFB-0436CE73DCD9}" type="datetime1">
              <a:rPr lang="en-US" smtClean="0"/>
              <a:pPr/>
              <a:t>6/25/2020</a:t>
            </a:fld>
            <a:endParaRPr lang="en-US"/>
          </a:p>
        </p:txBody>
      </p:sp>
      <p:sp>
        <p:nvSpPr>
          <p:cNvPr id="13" name="Slide Number Placeholder 5"/>
          <p:cNvSpPr>
            <a:spLocks noGrp="1"/>
          </p:cNvSpPr>
          <p:nvPr>
            <p:ph type="sldNum" sz="quarter" idx="13"/>
          </p:nvPr>
        </p:nvSpPr>
        <p:spPr>
          <a:xfrm>
            <a:off x="10103555" y="6326650"/>
            <a:ext cx="1478844" cy="365125"/>
          </a:xfrm>
          <a:prstGeom prst="rect">
            <a:avLst/>
          </a:prstGeom>
        </p:spPr>
        <p:txBody>
          <a:bodyPr/>
          <a:lstStyle>
            <a:lvl1pPr algn="r">
              <a:defRPr sz="1100">
                <a:solidFill>
                  <a:srgbClr val="B8B9BB"/>
                </a:solidFill>
                <a:latin typeface="Arial"/>
                <a:cs typeface="Arial"/>
              </a:defRPr>
            </a:lvl1pPr>
          </a:lstStyle>
          <a:p>
            <a:fld id="{013BD505-9C13-4145-B624-2C211D6155BD}" type="slidenum">
              <a:rPr lang="en-US" smtClean="0"/>
              <a:pPr/>
              <a:t>‹#›</a:t>
            </a:fld>
            <a:endParaRPr lang="en-US"/>
          </a:p>
        </p:txBody>
      </p:sp>
    </p:spTree>
    <p:extLst>
      <p:ext uri="{BB962C8B-B14F-4D97-AF65-F5344CB8AC3E}">
        <p14:creationId xmlns:p14="http://schemas.microsoft.com/office/powerpoint/2010/main" val="3574829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o Hairlin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97058" y="271546"/>
            <a:ext cx="11042493" cy="1024737"/>
          </a:xfrm>
        </p:spPr>
        <p:txBody>
          <a:bodyPr/>
          <a:lstStyle>
            <a:lvl1pPr>
              <a:defRPr>
                <a:latin typeface="Arial"/>
                <a:cs typeface="Arial"/>
              </a:defRPr>
            </a:lvl1pPr>
          </a:lstStyle>
          <a:p>
            <a:r>
              <a:rPr lang="en-US"/>
              <a:t>Title Line 1</a:t>
            </a:r>
            <a:br>
              <a:rPr lang="en-US"/>
            </a:br>
            <a:r>
              <a:rPr lang="en-US"/>
              <a:t>Title Line 2</a:t>
            </a:r>
          </a:p>
        </p:txBody>
      </p:sp>
      <p:sp>
        <p:nvSpPr>
          <p:cNvPr id="7" name="Text Placeholder 7"/>
          <p:cNvSpPr>
            <a:spLocks noGrp="1"/>
          </p:cNvSpPr>
          <p:nvPr>
            <p:ph type="body" sz="quarter" idx="11" hasCustomPrompt="1"/>
          </p:nvPr>
        </p:nvSpPr>
        <p:spPr>
          <a:xfrm>
            <a:off x="598313" y="1369169"/>
            <a:ext cx="11040791" cy="616264"/>
          </a:xfrm>
          <a:prstGeom prst="rect">
            <a:avLst/>
          </a:prstGeom>
        </p:spPr>
        <p:txBody>
          <a:bodyPr lIns="0">
            <a:normAutofit/>
          </a:bodyPr>
          <a:lstStyle>
            <a:lvl1pPr marL="0" indent="0" algn="l">
              <a:buNone/>
              <a:defRPr sz="2100">
                <a:solidFill>
                  <a:schemeClr val="tx2"/>
                </a:solidFill>
                <a:latin typeface="Arial"/>
                <a:cs typeface="Arial"/>
              </a:defRPr>
            </a:lvl1pPr>
          </a:lstStyle>
          <a:p>
            <a:pPr lvl="0"/>
            <a:r>
              <a:rPr lang="en-US"/>
              <a:t>Subtitle</a:t>
            </a:r>
          </a:p>
        </p:txBody>
      </p:sp>
      <p:sp>
        <p:nvSpPr>
          <p:cNvPr id="10" name="Date Placeholder 3"/>
          <p:cNvSpPr>
            <a:spLocks noGrp="1"/>
          </p:cNvSpPr>
          <p:nvPr>
            <p:ph type="dt" sz="half" idx="10"/>
          </p:nvPr>
        </p:nvSpPr>
        <p:spPr>
          <a:xfrm>
            <a:off x="8263467" y="6326650"/>
            <a:ext cx="1557867" cy="365125"/>
          </a:xfrm>
          <a:prstGeom prst="rect">
            <a:avLst/>
          </a:prstGeom>
        </p:spPr>
        <p:txBody>
          <a:bodyPr/>
          <a:lstStyle>
            <a:lvl1pPr algn="ctr">
              <a:defRPr sz="1100">
                <a:solidFill>
                  <a:srgbClr val="B8B9BB"/>
                </a:solidFill>
                <a:latin typeface="Arial"/>
                <a:cs typeface="Arial"/>
              </a:defRPr>
            </a:lvl1pPr>
          </a:lstStyle>
          <a:p>
            <a:fld id="{5D7BA63F-3353-457C-9FFB-0436CE73DCD9}" type="datetime1">
              <a:rPr lang="en-US" smtClean="0"/>
              <a:pPr/>
              <a:t>6/25/2020</a:t>
            </a:fld>
            <a:endParaRPr lang="en-US"/>
          </a:p>
        </p:txBody>
      </p:sp>
      <p:sp>
        <p:nvSpPr>
          <p:cNvPr id="12" name="Slide Number Placeholder 5"/>
          <p:cNvSpPr>
            <a:spLocks noGrp="1"/>
          </p:cNvSpPr>
          <p:nvPr>
            <p:ph type="sldNum" sz="quarter" idx="13"/>
          </p:nvPr>
        </p:nvSpPr>
        <p:spPr>
          <a:xfrm>
            <a:off x="10103555" y="6326650"/>
            <a:ext cx="1478844" cy="365125"/>
          </a:xfrm>
          <a:prstGeom prst="rect">
            <a:avLst/>
          </a:prstGeom>
        </p:spPr>
        <p:txBody>
          <a:bodyPr/>
          <a:lstStyle>
            <a:lvl1pPr algn="r">
              <a:defRPr sz="1100">
                <a:solidFill>
                  <a:srgbClr val="B8B9BB"/>
                </a:solidFill>
                <a:latin typeface="Arial"/>
                <a:cs typeface="Arial"/>
              </a:defRPr>
            </a:lvl1pPr>
          </a:lstStyle>
          <a:p>
            <a:fld id="{013BD505-9C13-4145-B624-2C211D6155BD}" type="slidenum">
              <a:rPr lang="en-US" smtClean="0"/>
              <a:pPr/>
              <a:t>‹#›</a:t>
            </a:fld>
            <a:endParaRPr lang="en-US"/>
          </a:p>
        </p:txBody>
      </p:sp>
    </p:spTree>
    <p:extLst>
      <p:ext uri="{BB962C8B-B14F-4D97-AF65-F5344CB8AC3E}">
        <p14:creationId xmlns:p14="http://schemas.microsoft.com/office/powerpoint/2010/main" val="24062867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38490" y="1620337"/>
            <a:ext cx="9843911" cy="4245236"/>
          </a:xfrm>
          <a:prstGeom prst="rect">
            <a:avLst/>
          </a:prstGeom>
        </p:spPr>
        <p:txBody>
          <a:bodyPr>
            <a:noAutofit/>
          </a:bodyPr>
          <a:lstStyle>
            <a:lvl1pPr marL="0" indent="0" algn="l">
              <a:lnSpc>
                <a:spcPct val="150000"/>
              </a:lnSpc>
              <a:buNone/>
              <a:defRPr sz="2400" baseline="0">
                <a:solidFill>
                  <a:schemeClr val="tx1"/>
                </a:solidFill>
                <a:latin typeface="Arial"/>
                <a:cs typeface="Arial"/>
              </a:defRPr>
            </a:lvl1pPr>
            <a:lvl2pPr marL="609570" indent="0" algn="ctr">
              <a:buNone/>
              <a:defRPr>
                <a:solidFill>
                  <a:schemeClr val="tx1">
                    <a:tint val="75000"/>
                  </a:schemeClr>
                </a:solidFill>
              </a:defRPr>
            </a:lvl2pPr>
            <a:lvl3pPr marL="1219139"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7"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a:t>Click to edit Master subtitle style</a:t>
            </a:r>
          </a:p>
        </p:txBody>
      </p:sp>
      <p:sp>
        <p:nvSpPr>
          <p:cNvPr id="14" name="Title 1"/>
          <p:cNvSpPr>
            <a:spLocks noGrp="1"/>
          </p:cNvSpPr>
          <p:nvPr>
            <p:ph type="title" hasCustomPrompt="1"/>
          </p:nvPr>
        </p:nvSpPr>
        <p:spPr>
          <a:xfrm>
            <a:off x="597057" y="271546"/>
            <a:ext cx="11037663" cy="1024737"/>
          </a:xfrm>
        </p:spPr>
        <p:txBody>
          <a:bodyPr/>
          <a:lstStyle>
            <a:lvl1pPr>
              <a:defRPr>
                <a:latin typeface="Arial"/>
                <a:cs typeface="Arial"/>
              </a:defRPr>
            </a:lvl1pPr>
          </a:lstStyle>
          <a:p>
            <a:r>
              <a:rPr lang="en-US"/>
              <a:t>Title Line 1</a:t>
            </a:r>
            <a:br>
              <a:rPr lang="en-US"/>
            </a:br>
            <a:r>
              <a:rPr lang="en-US"/>
              <a:t>Title Line 2</a:t>
            </a:r>
          </a:p>
        </p:txBody>
      </p:sp>
      <p:cxnSp>
        <p:nvCxnSpPr>
          <p:cNvPr id="16" name="Straight Connector 15"/>
          <p:cNvCxnSpPr/>
          <p:nvPr userDrawn="1"/>
        </p:nvCxnSpPr>
        <p:spPr>
          <a:xfrm flipH="1">
            <a:off x="543880" y="1292221"/>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sp>
        <p:nvSpPr>
          <p:cNvPr id="11" name="Date Placeholder 3"/>
          <p:cNvSpPr>
            <a:spLocks noGrp="1"/>
          </p:cNvSpPr>
          <p:nvPr>
            <p:ph type="dt" sz="half" idx="10"/>
          </p:nvPr>
        </p:nvSpPr>
        <p:spPr>
          <a:xfrm>
            <a:off x="8263467" y="6326650"/>
            <a:ext cx="1557867" cy="365125"/>
          </a:xfrm>
          <a:prstGeom prst="rect">
            <a:avLst/>
          </a:prstGeom>
        </p:spPr>
        <p:txBody>
          <a:bodyPr/>
          <a:lstStyle>
            <a:lvl1pPr algn="ctr">
              <a:defRPr sz="1100">
                <a:solidFill>
                  <a:srgbClr val="B8B9BB"/>
                </a:solidFill>
                <a:latin typeface="Arial"/>
                <a:cs typeface="Arial"/>
              </a:defRPr>
            </a:lvl1pPr>
          </a:lstStyle>
          <a:p>
            <a:fld id="{5D7BA63F-3353-457C-9FFB-0436CE73DCD9}" type="datetime1">
              <a:rPr lang="en-US" smtClean="0"/>
              <a:pPr/>
              <a:t>6/25/2020</a:t>
            </a:fld>
            <a:endParaRPr lang="en-US"/>
          </a:p>
        </p:txBody>
      </p:sp>
      <p:sp>
        <p:nvSpPr>
          <p:cNvPr id="13" name="Slide Number Placeholder 5"/>
          <p:cNvSpPr>
            <a:spLocks noGrp="1"/>
          </p:cNvSpPr>
          <p:nvPr>
            <p:ph type="sldNum" sz="quarter" idx="13"/>
          </p:nvPr>
        </p:nvSpPr>
        <p:spPr>
          <a:xfrm>
            <a:off x="10103555" y="6326650"/>
            <a:ext cx="1478844" cy="365125"/>
          </a:xfrm>
          <a:prstGeom prst="rect">
            <a:avLst/>
          </a:prstGeom>
        </p:spPr>
        <p:txBody>
          <a:bodyPr/>
          <a:lstStyle>
            <a:lvl1pPr algn="r">
              <a:defRPr sz="1100">
                <a:solidFill>
                  <a:srgbClr val="B8B9BB"/>
                </a:solidFill>
                <a:latin typeface="Arial"/>
                <a:cs typeface="Arial"/>
              </a:defRPr>
            </a:lvl1pPr>
          </a:lstStyle>
          <a:p>
            <a:fld id="{013BD505-9C13-4145-B624-2C211D6155BD}" type="slidenum">
              <a:rPr lang="en-US" smtClean="0"/>
              <a:pPr/>
              <a:t>‹#›</a:t>
            </a:fld>
            <a:endParaRPr lang="en-US"/>
          </a:p>
        </p:txBody>
      </p:sp>
      <p:sp>
        <p:nvSpPr>
          <p:cNvPr id="4" name="Content Placeholder 3"/>
          <p:cNvSpPr>
            <a:spLocks noGrp="1"/>
          </p:cNvSpPr>
          <p:nvPr>
            <p:ph sz="quarter" idx="14"/>
          </p:nvPr>
        </p:nvSpPr>
        <p:spPr>
          <a:xfrm>
            <a:off x="597057" y="1621367"/>
            <a:ext cx="958849" cy="4243917"/>
          </a:xfrm>
          <a:prstGeom prst="rect">
            <a:avLst/>
          </a:prstGeom>
        </p:spPr>
        <p:txBody>
          <a:bodyPr lIns="91440">
            <a:normAutofit/>
          </a:bodyPr>
          <a:lstStyle>
            <a:lvl1pPr marL="0" indent="0" algn="ctr">
              <a:lnSpc>
                <a:spcPct val="150000"/>
              </a:lnSpc>
              <a:buNone/>
              <a:defRPr sz="2400" b="0">
                <a:solidFill>
                  <a:schemeClr val="accent4"/>
                </a:solidFill>
                <a:latin typeface="Arial"/>
                <a:cs typeface="Arial"/>
              </a:defRPr>
            </a:lvl1pPr>
            <a:lvl2pPr marL="609569" indent="0">
              <a:buNone/>
              <a:defRPr/>
            </a:lvl2pPr>
            <a:lvl3pPr marL="1219139" indent="0">
              <a:buNone/>
              <a:defRPr/>
            </a:lvl3pPr>
            <a:lvl4pPr marL="1828709" indent="0">
              <a:buNone/>
              <a:defRPr/>
            </a:lvl4pPr>
            <a:lvl5pPr marL="2438279" indent="0">
              <a:buNone/>
              <a:defRPr/>
            </a:lvl5pPr>
          </a:lstStyle>
          <a:p>
            <a:pPr lvl="0"/>
            <a:r>
              <a:rPr lang="en-US"/>
              <a:t>Edit Master text styles</a:t>
            </a:r>
          </a:p>
        </p:txBody>
      </p:sp>
    </p:spTree>
    <p:extLst>
      <p:ext uri="{BB962C8B-B14F-4D97-AF65-F5344CB8AC3E}">
        <p14:creationId xmlns:p14="http://schemas.microsoft.com/office/powerpoint/2010/main" val="10343418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mp; Column">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598330" y="1996735"/>
            <a:ext cx="5223935" cy="3960284"/>
          </a:xfrm>
          <a:prstGeom prst="rect">
            <a:avLst/>
          </a:prstGeom>
        </p:spPr>
        <p:txBody>
          <a:bodyPr>
            <a:normAutofit/>
          </a:bodyPr>
          <a:lstStyle>
            <a:lvl1pPr marL="0" indent="0">
              <a:buNone/>
              <a:defRPr sz="1100">
                <a:latin typeface="Arial"/>
                <a:cs typeface="Arial"/>
              </a:defRPr>
            </a:lvl1pPr>
          </a:lstStyle>
          <a:p>
            <a:r>
              <a:rPr lang="en-US"/>
              <a:t>Click icon to add picture</a:t>
            </a:r>
          </a:p>
        </p:txBody>
      </p:sp>
      <p:sp>
        <p:nvSpPr>
          <p:cNvPr id="6" name="Title 1"/>
          <p:cNvSpPr>
            <a:spLocks noGrp="1"/>
          </p:cNvSpPr>
          <p:nvPr>
            <p:ph type="title" hasCustomPrompt="1"/>
          </p:nvPr>
        </p:nvSpPr>
        <p:spPr>
          <a:xfrm>
            <a:off x="597057" y="271546"/>
            <a:ext cx="11037663" cy="1024737"/>
          </a:xfrm>
        </p:spPr>
        <p:txBody>
          <a:bodyPr/>
          <a:lstStyle>
            <a:lvl1pPr>
              <a:defRPr>
                <a:latin typeface="Arial"/>
                <a:cs typeface="Arial"/>
              </a:defRPr>
            </a:lvl1pPr>
          </a:lstStyle>
          <a:p>
            <a:r>
              <a:rPr lang="en-US"/>
              <a:t>Title Line 1</a:t>
            </a:r>
            <a:br>
              <a:rPr lang="en-US"/>
            </a:br>
            <a:r>
              <a:rPr lang="en-US"/>
              <a:t>Title Line 2</a:t>
            </a:r>
          </a:p>
        </p:txBody>
      </p:sp>
      <p:sp>
        <p:nvSpPr>
          <p:cNvPr id="8" name="Text Placeholder 7"/>
          <p:cNvSpPr>
            <a:spLocks noGrp="1"/>
          </p:cNvSpPr>
          <p:nvPr>
            <p:ph type="body" sz="quarter" idx="15" hasCustomPrompt="1"/>
          </p:nvPr>
        </p:nvSpPr>
        <p:spPr>
          <a:xfrm>
            <a:off x="598313" y="1369169"/>
            <a:ext cx="11035960" cy="616264"/>
          </a:xfrm>
          <a:prstGeom prst="rect">
            <a:avLst/>
          </a:prstGeom>
        </p:spPr>
        <p:txBody>
          <a:bodyPr lIns="0">
            <a:normAutofit/>
          </a:bodyPr>
          <a:lstStyle>
            <a:lvl1pPr marL="0" indent="0" algn="l">
              <a:buNone/>
              <a:defRPr sz="2100">
                <a:solidFill>
                  <a:srgbClr val="888B8D"/>
                </a:solidFill>
                <a:latin typeface="Arial"/>
                <a:cs typeface="Arial"/>
              </a:defRPr>
            </a:lvl1pPr>
          </a:lstStyle>
          <a:p>
            <a:pPr lvl="0"/>
            <a:r>
              <a:rPr lang="en-US"/>
              <a:t>Subtitle</a:t>
            </a:r>
          </a:p>
        </p:txBody>
      </p:sp>
      <p:cxnSp>
        <p:nvCxnSpPr>
          <p:cNvPr id="10" name="Straight Connector 9"/>
          <p:cNvCxnSpPr/>
          <p:nvPr userDrawn="1"/>
        </p:nvCxnSpPr>
        <p:spPr>
          <a:xfrm flipH="1">
            <a:off x="543880" y="1292221"/>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sp>
        <p:nvSpPr>
          <p:cNvPr id="4" name="Content Placeholder 3"/>
          <p:cNvSpPr>
            <a:spLocks noGrp="1"/>
          </p:cNvSpPr>
          <p:nvPr>
            <p:ph sz="quarter" idx="16"/>
          </p:nvPr>
        </p:nvSpPr>
        <p:spPr>
          <a:xfrm>
            <a:off x="6198307" y="1996723"/>
            <a:ext cx="5436413" cy="3960296"/>
          </a:xfrm>
          <a:prstGeom prst="rect">
            <a:avLst/>
          </a:prstGeom>
        </p:spPr>
        <p:txBody>
          <a:bodyPr>
            <a:normAutofit/>
          </a:bodyPr>
          <a:lstStyle>
            <a:lvl1pPr>
              <a:buClr>
                <a:schemeClr val="accent4"/>
              </a:buClr>
              <a:buSzPct val="110000"/>
              <a:defRPr sz="2100">
                <a:latin typeface="Arial"/>
                <a:cs typeface="Arial"/>
              </a:defRPr>
            </a:lvl1pPr>
            <a:lvl2pPr marL="833946" indent="-224361">
              <a:buClr>
                <a:schemeClr val="accent4"/>
              </a:buClr>
              <a:buSzPct val="110000"/>
              <a:defRPr sz="1600">
                <a:latin typeface="Arial"/>
                <a:cs typeface="Arial"/>
              </a:defRPr>
            </a:lvl2pPr>
            <a:lvl3pPr marL="1445648" indent="-226478">
              <a:buClr>
                <a:schemeClr val="accent4"/>
              </a:buClr>
              <a:buSzPct val="110000"/>
              <a:defRPr sz="1500">
                <a:latin typeface="Arial"/>
                <a:cs typeface="Arial"/>
              </a:defRPr>
            </a:lvl3pPr>
            <a:lvl4pPr marL="2057349" indent="-228594">
              <a:buClr>
                <a:schemeClr val="accent4"/>
              </a:buClr>
              <a:buSzPct val="110000"/>
              <a:defRPr sz="1400">
                <a:latin typeface="Arial"/>
                <a:cs typeface="Arial"/>
              </a:defRPr>
            </a:lvl4pPr>
            <a:lvl5pPr marL="2666933" indent="-228594">
              <a:buClr>
                <a:schemeClr val="accent4"/>
              </a:buClr>
              <a:buSzPct val="110000"/>
              <a:defRPr sz="1400">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p:cNvSpPr>
            <a:spLocks noGrp="1"/>
          </p:cNvSpPr>
          <p:nvPr>
            <p:ph type="dt" sz="half" idx="10"/>
          </p:nvPr>
        </p:nvSpPr>
        <p:spPr>
          <a:xfrm>
            <a:off x="8263467" y="6326650"/>
            <a:ext cx="1557867" cy="365125"/>
          </a:xfrm>
          <a:prstGeom prst="rect">
            <a:avLst/>
          </a:prstGeom>
        </p:spPr>
        <p:txBody>
          <a:bodyPr/>
          <a:lstStyle>
            <a:lvl1pPr algn="ctr">
              <a:defRPr sz="1100">
                <a:solidFill>
                  <a:srgbClr val="B8B9BB"/>
                </a:solidFill>
                <a:latin typeface="Arial"/>
                <a:cs typeface="Arial"/>
              </a:defRPr>
            </a:lvl1pPr>
          </a:lstStyle>
          <a:p>
            <a:fld id="{5D7BA63F-3353-457C-9FFB-0436CE73DCD9}" type="datetime1">
              <a:rPr lang="en-US" smtClean="0"/>
              <a:pPr/>
              <a:t>6/25/2020</a:t>
            </a:fld>
            <a:endParaRPr lang="en-US"/>
          </a:p>
        </p:txBody>
      </p:sp>
      <p:sp>
        <p:nvSpPr>
          <p:cNvPr id="16" name="Slide Number Placeholder 5"/>
          <p:cNvSpPr>
            <a:spLocks noGrp="1"/>
          </p:cNvSpPr>
          <p:nvPr>
            <p:ph type="sldNum" sz="quarter" idx="12"/>
          </p:nvPr>
        </p:nvSpPr>
        <p:spPr>
          <a:xfrm>
            <a:off x="10103555" y="6326650"/>
            <a:ext cx="1478844" cy="365125"/>
          </a:xfrm>
          <a:prstGeom prst="rect">
            <a:avLst/>
          </a:prstGeom>
        </p:spPr>
        <p:txBody>
          <a:bodyPr/>
          <a:lstStyle>
            <a:lvl1pPr algn="r">
              <a:defRPr sz="1100">
                <a:solidFill>
                  <a:srgbClr val="B8B9BB"/>
                </a:solidFill>
                <a:latin typeface="Arial"/>
                <a:cs typeface="Arial"/>
              </a:defRPr>
            </a:lvl1pPr>
          </a:lstStyle>
          <a:p>
            <a:fld id="{013BD505-9C13-4145-B624-2C211D6155BD}" type="slidenum">
              <a:rPr lang="en-US" smtClean="0"/>
              <a:pPr/>
              <a:t>‹#›</a:t>
            </a:fld>
            <a:endParaRPr lang="en-US"/>
          </a:p>
        </p:txBody>
      </p:sp>
    </p:spTree>
    <p:extLst>
      <p:ext uri="{BB962C8B-B14F-4D97-AF65-F5344CB8AC3E}">
        <p14:creationId xmlns:p14="http://schemas.microsoft.com/office/powerpoint/2010/main" val="9701150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7056" y="271546"/>
            <a:ext cx="11037664" cy="1024737"/>
          </a:xfrm>
        </p:spPr>
        <p:txBody>
          <a:bodyPr/>
          <a:lstStyle>
            <a:lvl1pPr>
              <a:defRPr>
                <a:latin typeface="Arial"/>
                <a:cs typeface="Arial"/>
              </a:defRPr>
            </a:lvl1pPr>
          </a:lstStyle>
          <a:p>
            <a:r>
              <a:rPr lang="en-US"/>
              <a:t>Title Line 1</a:t>
            </a:r>
            <a:br>
              <a:rPr lang="en-US"/>
            </a:br>
            <a:r>
              <a:rPr lang="en-US"/>
              <a:t>Title Line 2</a:t>
            </a:r>
          </a:p>
        </p:txBody>
      </p:sp>
      <p:sp>
        <p:nvSpPr>
          <p:cNvPr id="3" name="Text Placeholder 2"/>
          <p:cNvSpPr>
            <a:spLocks noGrp="1"/>
          </p:cNvSpPr>
          <p:nvPr>
            <p:ph type="body" idx="1"/>
          </p:nvPr>
        </p:nvSpPr>
        <p:spPr>
          <a:xfrm>
            <a:off x="597057" y="1990658"/>
            <a:ext cx="5399465" cy="536929"/>
          </a:xfrm>
          <a:prstGeom prst="rect">
            <a:avLst/>
          </a:prstGeom>
          <a:solidFill>
            <a:schemeClr val="accent4"/>
          </a:solidFill>
        </p:spPr>
        <p:txBody>
          <a:bodyPr lIns="91440" anchor="ctr" anchorCtr="0">
            <a:normAutofit/>
          </a:bodyPr>
          <a:lstStyle>
            <a:lvl1pPr marL="0" indent="0" algn="ctr">
              <a:buNone/>
              <a:defRPr sz="2100" b="0">
                <a:solidFill>
                  <a:schemeClr val="bg1"/>
                </a:solidFill>
                <a:latin typeface="Arial"/>
                <a:cs typeface="Arial"/>
              </a:defRPr>
            </a:lvl1pPr>
            <a:lvl2pPr marL="609570" indent="0">
              <a:buNone/>
              <a:defRPr sz="2700" b="1"/>
            </a:lvl2pPr>
            <a:lvl3pPr marL="1219139" indent="0">
              <a:buNone/>
              <a:defRPr sz="2400" b="1"/>
            </a:lvl3pPr>
            <a:lvl4pPr marL="1828709" indent="0">
              <a:buNone/>
              <a:defRPr sz="2100" b="1"/>
            </a:lvl4pPr>
            <a:lvl5pPr marL="2438278" indent="0">
              <a:buNone/>
              <a:defRPr sz="2100" b="1"/>
            </a:lvl5pPr>
            <a:lvl6pPr marL="3047848" indent="0">
              <a:buNone/>
              <a:defRPr sz="2100" b="1"/>
            </a:lvl6pPr>
            <a:lvl7pPr marL="3657417" indent="0">
              <a:buNone/>
              <a:defRPr sz="2100" b="1"/>
            </a:lvl7pPr>
            <a:lvl8pPr marL="4266987" indent="0">
              <a:buNone/>
              <a:defRPr sz="2100" b="1"/>
            </a:lvl8pPr>
            <a:lvl9pPr marL="4876557" indent="0">
              <a:buNone/>
              <a:defRPr sz="2100" b="1"/>
            </a:lvl9pPr>
          </a:lstStyle>
          <a:p>
            <a:pPr lvl="0"/>
            <a:r>
              <a:rPr lang="en-US"/>
              <a:t>Edit Master text styles</a:t>
            </a:r>
          </a:p>
        </p:txBody>
      </p:sp>
      <p:sp>
        <p:nvSpPr>
          <p:cNvPr id="5" name="Text Placeholder 4"/>
          <p:cNvSpPr>
            <a:spLocks noGrp="1"/>
          </p:cNvSpPr>
          <p:nvPr>
            <p:ph type="body" sz="quarter" idx="3"/>
          </p:nvPr>
        </p:nvSpPr>
        <p:spPr>
          <a:xfrm>
            <a:off x="6193390" y="1990658"/>
            <a:ext cx="5389033" cy="536929"/>
          </a:xfrm>
          <a:prstGeom prst="rect">
            <a:avLst/>
          </a:prstGeom>
          <a:solidFill>
            <a:schemeClr val="accent4"/>
          </a:solidFill>
        </p:spPr>
        <p:txBody>
          <a:bodyPr lIns="91440" anchor="ctr" anchorCtr="0">
            <a:normAutofit/>
          </a:bodyPr>
          <a:lstStyle>
            <a:lvl1pPr marL="0" indent="0" algn="ctr">
              <a:buNone/>
              <a:defRPr sz="2100" b="0">
                <a:solidFill>
                  <a:schemeClr val="bg1"/>
                </a:solidFill>
                <a:latin typeface="Arial"/>
                <a:cs typeface="Arial"/>
              </a:defRPr>
            </a:lvl1pPr>
            <a:lvl2pPr marL="609570" indent="0">
              <a:buNone/>
              <a:defRPr sz="2700" b="1"/>
            </a:lvl2pPr>
            <a:lvl3pPr marL="1219139" indent="0">
              <a:buNone/>
              <a:defRPr sz="2400" b="1"/>
            </a:lvl3pPr>
            <a:lvl4pPr marL="1828709" indent="0">
              <a:buNone/>
              <a:defRPr sz="2100" b="1"/>
            </a:lvl4pPr>
            <a:lvl5pPr marL="2438278" indent="0">
              <a:buNone/>
              <a:defRPr sz="2100" b="1"/>
            </a:lvl5pPr>
            <a:lvl6pPr marL="3047848" indent="0">
              <a:buNone/>
              <a:defRPr sz="2100" b="1"/>
            </a:lvl6pPr>
            <a:lvl7pPr marL="3657417" indent="0">
              <a:buNone/>
              <a:defRPr sz="2100" b="1"/>
            </a:lvl7pPr>
            <a:lvl8pPr marL="4266987" indent="0">
              <a:buNone/>
              <a:defRPr sz="2100" b="1"/>
            </a:lvl8pPr>
            <a:lvl9pPr marL="4876557" indent="0">
              <a:buNone/>
              <a:defRPr sz="2100" b="1"/>
            </a:lvl9pPr>
          </a:lstStyle>
          <a:p>
            <a:pPr lvl="0"/>
            <a:r>
              <a:rPr lang="en-US"/>
              <a:t>Edit Master text styles</a:t>
            </a:r>
          </a:p>
        </p:txBody>
      </p:sp>
      <p:cxnSp>
        <p:nvCxnSpPr>
          <p:cNvPr id="10" name="Straight Connector 9"/>
          <p:cNvCxnSpPr/>
          <p:nvPr userDrawn="1"/>
        </p:nvCxnSpPr>
        <p:spPr>
          <a:xfrm flipH="1">
            <a:off x="543880" y="1292221"/>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sp>
        <p:nvSpPr>
          <p:cNvPr id="11" name="Text Placeholder 7"/>
          <p:cNvSpPr>
            <a:spLocks noGrp="1"/>
          </p:cNvSpPr>
          <p:nvPr>
            <p:ph type="body" sz="quarter" idx="15" hasCustomPrompt="1"/>
          </p:nvPr>
        </p:nvSpPr>
        <p:spPr>
          <a:xfrm>
            <a:off x="598312" y="1369169"/>
            <a:ext cx="11036407" cy="616264"/>
          </a:xfrm>
          <a:prstGeom prst="rect">
            <a:avLst/>
          </a:prstGeom>
        </p:spPr>
        <p:txBody>
          <a:bodyPr lIns="0">
            <a:normAutofit/>
          </a:bodyPr>
          <a:lstStyle>
            <a:lvl1pPr marL="0" indent="0" algn="l">
              <a:buNone/>
              <a:defRPr sz="2100">
                <a:solidFill>
                  <a:srgbClr val="888B8D"/>
                </a:solidFill>
                <a:latin typeface="Arial"/>
                <a:cs typeface="Arial"/>
              </a:defRPr>
            </a:lvl1pPr>
          </a:lstStyle>
          <a:p>
            <a:pPr lvl="0"/>
            <a:r>
              <a:rPr lang="en-US"/>
              <a:t>Subtitle</a:t>
            </a:r>
          </a:p>
        </p:txBody>
      </p:sp>
      <p:sp>
        <p:nvSpPr>
          <p:cNvPr id="13" name="Content Placeholder 11"/>
          <p:cNvSpPr>
            <a:spLocks noGrp="1"/>
          </p:cNvSpPr>
          <p:nvPr>
            <p:ph sz="quarter" idx="16"/>
          </p:nvPr>
        </p:nvSpPr>
        <p:spPr>
          <a:xfrm>
            <a:off x="599018" y="2689982"/>
            <a:ext cx="5397500" cy="3233965"/>
          </a:xfrm>
          <a:prstGeom prst="rect">
            <a:avLst/>
          </a:prstGeom>
        </p:spPr>
        <p:txBody>
          <a:bodyPr>
            <a:normAutofit/>
          </a:bodyPr>
          <a:lstStyle>
            <a:lvl1pPr>
              <a:defRPr sz="1900">
                <a:latin typeface="Arial"/>
                <a:cs typeface="Arial"/>
              </a:defRPr>
            </a:lvl1pPr>
            <a:lvl2pPr marL="833946" indent="-224361">
              <a:defRPr sz="1500">
                <a:latin typeface="Arial"/>
                <a:cs typeface="Arial"/>
              </a:defRPr>
            </a:lvl2pPr>
            <a:lvl3pPr marL="1371566" indent="-152396">
              <a:defRPr sz="1400">
                <a:latin typeface="Arial"/>
                <a:cs typeface="Arial"/>
              </a:defRPr>
            </a:lvl3pPr>
            <a:lvl4pPr marL="2057349" indent="-228594">
              <a:defRPr sz="1300">
                <a:latin typeface="Arial"/>
                <a:cs typeface="Arial"/>
              </a:defRPr>
            </a:lvl4pPr>
            <a:lvl5pPr>
              <a:defRPr sz="1300">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7"/>
          </p:nvPr>
        </p:nvSpPr>
        <p:spPr>
          <a:xfrm>
            <a:off x="6193368" y="2689982"/>
            <a:ext cx="5389033" cy="3233965"/>
          </a:xfrm>
          <a:prstGeom prst="rect">
            <a:avLst/>
          </a:prstGeom>
        </p:spPr>
        <p:txBody>
          <a:bodyPr>
            <a:normAutofit/>
          </a:bodyPr>
          <a:lstStyle>
            <a:lvl1pPr>
              <a:defRPr sz="1900">
                <a:latin typeface="Arial"/>
                <a:cs typeface="Arial"/>
              </a:defRPr>
            </a:lvl1pPr>
            <a:lvl2pPr marL="833946" indent="-224361">
              <a:defRPr sz="1500">
                <a:latin typeface="Arial"/>
                <a:cs typeface="Arial"/>
              </a:defRPr>
            </a:lvl2pPr>
            <a:lvl3pPr marL="1445648" indent="-226478">
              <a:defRPr sz="1400">
                <a:latin typeface="Arial"/>
                <a:cs typeface="Arial"/>
              </a:defRPr>
            </a:lvl3pPr>
            <a:lvl4pPr marL="2057349" indent="-228594">
              <a:defRPr sz="1300">
                <a:latin typeface="Arial"/>
                <a:cs typeface="Arial"/>
              </a:defRPr>
            </a:lvl4pPr>
            <a:lvl5pPr>
              <a:defRPr sz="1300">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Date Placeholder 3"/>
          <p:cNvSpPr>
            <a:spLocks noGrp="1"/>
          </p:cNvSpPr>
          <p:nvPr>
            <p:ph type="dt" sz="half" idx="10"/>
          </p:nvPr>
        </p:nvSpPr>
        <p:spPr>
          <a:xfrm>
            <a:off x="8263467" y="6326650"/>
            <a:ext cx="1557867" cy="365125"/>
          </a:xfrm>
          <a:prstGeom prst="rect">
            <a:avLst/>
          </a:prstGeom>
        </p:spPr>
        <p:txBody>
          <a:bodyPr/>
          <a:lstStyle>
            <a:lvl1pPr algn="ctr">
              <a:defRPr sz="1100">
                <a:solidFill>
                  <a:srgbClr val="B8B9BB"/>
                </a:solidFill>
                <a:latin typeface="Arial"/>
                <a:cs typeface="Arial"/>
              </a:defRPr>
            </a:lvl1pPr>
          </a:lstStyle>
          <a:p>
            <a:fld id="{5D7BA63F-3353-457C-9FFB-0436CE73DCD9}" type="datetime1">
              <a:rPr lang="en-US" smtClean="0"/>
              <a:pPr/>
              <a:t>6/25/2020</a:t>
            </a:fld>
            <a:endParaRPr lang="en-US"/>
          </a:p>
        </p:txBody>
      </p:sp>
      <p:sp>
        <p:nvSpPr>
          <p:cNvPr id="19" name="Slide Number Placeholder 5"/>
          <p:cNvSpPr>
            <a:spLocks noGrp="1"/>
          </p:cNvSpPr>
          <p:nvPr>
            <p:ph type="sldNum" sz="quarter" idx="12"/>
          </p:nvPr>
        </p:nvSpPr>
        <p:spPr>
          <a:xfrm>
            <a:off x="10103555" y="6326650"/>
            <a:ext cx="1478844" cy="365125"/>
          </a:xfrm>
          <a:prstGeom prst="rect">
            <a:avLst/>
          </a:prstGeom>
        </p:spPr>
        <p:txBody>
          <a:bodyPr/>
          <a:lstStyle>
            <a:lvl1pPr algn="r">
              <a:defRPr sz="1100">
                <a:solidFill>
                  <a:srgbClr val="B8B9BB"/>
                </a:solidFill>
                <a:latin typeface="Arial"/>
                <a:cs typeface="Arial"/>
              </a:defRPr>
            </a:lvl1pPr>
          </a:lstStyle>
          <a:p>
            <a:fld id="{013BD505-9C13-4145-B624-2C211D6155BD}" type="slidenum">
              <a:rPr lang="en-US" smtClean="0"/>
              <a:pPr/>
              <a:t>‹#›</a:t>
            </a:fld>
            <a:endParaRPr lang="en-US"/>
          </a:p>
        </p:txBody>
      </p:sp>
    </p:spTree>
    <p:extLst>
      <p:ext uri="{BB962C8B-B14F-4D97-AF65-F5344CB8AC3E}">
        <p14:creationId xmlns:p14="http://schemas.microsoft.com/office/powerpoint/2010/main" val="13337263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ptop Template">
    <p:spTree>
      <p:nvGrpSpPr>
        <p:cNvPr id="1" name=""/>
        <p:cNvGrpSpPr/>
        <p:nvPr/>
      </p:nvGrpSpPr>
      <p:grpSpPr>
        <a:xfrm>
          <a:off x="0" y="0"/>
          <a:ext cx="0" cy="0"/>
          <a:chOff x="0" y="0"/>
          <a:chExt cx="0" cy="0"/>
        </a:xfrm>
      </p:grpSpPr>
      <p:sp>
        <p:nvSpPr>
          <p:cNvPr id="2" name="Title 1"/>
          <p:cNvSpPr>
            <a:spLocks noGrp="1"/>
          </p:cNvSpPr>
          <p:nvPr>
            <p:ph type="title"/>
          </p:nvPr>
        </p:nvSpPr>
        <p:spPr>
          <a:xfrm>
            <a:off x="597056" y="271546"/>
            <a:ext cx="11037664" cy="1024737"/>
          </a:xfrm>
        </p:spPr>
        <p:txBody>
          <a:bodyPr/>
          <a:lstStyle>
            <a:lvl1pPr>
              <a:defRPr>
                <a:latin typeface="Arial"/>
                <a:cs typeface="Arial"/>
              </a:defRPr>
            </a:lvl1pPr>
          </a:lstStyle>
          <a:p>
            <a:r>
              <a:rPr lang="en-US"/>
              <a:t>Click to edit Master title style</a:t>
            </a:r>
          </a:p>
        </p:txBody>
      </p:sp>
      <p:sp>
        <p:nvSpPr>
          <p:cNvPr id="5" name="Rectangle 4"/>
          <p:cNvSpPr/>
          <p:nvPr userDrawn="1"/>
        </p:nvSpPr>
        <p:spPr>
          <a:xfrm>
            <a:off x="1323321" y="2328249"/>
            <a:ext cx="5355003" cy="25101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cxnSp>
        <p:nvCxnSpPr>
          <p:cNvPr id="17" name="Straight Connector 16"/>
          <p:cNvCxnSpPr/>
          <p:nvPr userDrawn="1"/>
        </p:nvCxnSpPr>
        <p:spPr>
          <a:xfrm flipH="1">
            <a:off x="543880" y="1292221"/>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490" y="1780486"/>
            <a:ext cx="5995403" cy="3672183"/>
          </a:xfrm>
          <a:prstGeom prst="rect">
            <a:avLst/>
          </a:prstGeom>
        </p:spPr>
      </p:pic>
      <p:sp>
        <p:nvSpPr>
          <p:cNvPr id="25" name="Rectangle 24"/>
          <p:cNvSpPr/>
          <p:nvPr userDrawn="1"/>
        </p:nvSpPr>
        <p:spPr>
          <a:xfrm>
            <a:off x="1976877" y="2328249"/>
            <a:ext cx="4016252" cy="25101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9" name="Picture Placeholder 15"/>
          <p:cNvSpPr>
            <a:spLocks noGrp="1"/>
          </p:cNvSpPr>
          <p:nvPr>
            <p:ph type="pic" sz="quarter" idx="11"/>
          </p:nvPr>
        </p:nvSpPr>
        <p:spPr>
          <a:xfrm>
            <a:off x="1977538" y="2317135"/>
            <a:ext cx="4015589" cy="2510492"/>
          </a:xfrm>
          <a:prstGeom prst="rect">
            <a:avLst/>
          </a:prstGeom>
        </p:spPr>
        <p:txBody>
          <a:bodyPr>
            <a:normAutofit/>
          </a:bodyPr>
          <a:lstStyle>
            <a:lvl1pPr marL="0" indent="0">
              <a:buNone/>
              <a:defRPr sz="1100">
                <a:latin typeface="Arial"/>
                <a:cs typeface="Arial"/>
              </a:defRPr>
            </a:lvl1pPr>
          </a:lstStyle>
          <a:p>
            <a:r>
              <a:rPr lang="en-US"/>
              <a:t>Click icon to add picture</a:t>
            </a:r>
          </a:p>
        </p:txBody>
      </p:sp>
      <p:sp>
        <p:nvSpPr>
          <p:cNvPr id="33" name="Date Placeholder 3"/>
          <p:cNvSpPr>
            <a:spLocks noGrp="1"/>
          </p:cNvSpPr>
          <p:nvPr>
            <p:ph type="dt" sz="half" idx="10"/>
          </p:nvPr>
        </p:nvSpPr>
        <p:spPr>
          <a:xfrm>
            <a:off x="8263467" y="6326650"/>
            <a:ext cx="1557867" cy="365125"/>
          </a:xfrm>
          <a:prstGeom prst="rect">
            <a:avLst/>
          </a:prstGeom>
        </p:spPr>
        <p:txBody>
          <a:bodyPr/>
          <a:lstStyle>
            <a:lvl1pPr algn="ctr">
              <a:defRPr sz="1100">
                <a:solidFill>
                  <a:srgbClr val="B8B9BB"/>
                </a:solidFill>
                <a:latin typeface="Arial"/>
                <a:cs typeface="Arial"/>
              </a:defRPr>
            </a:lvl1pPr>
          </a:lstStyle>
          <a:p>
            <a:fld id="{5D7BA63F-3353-457C-9FFB-0436CE73DCD9}" type="datetime1">
              <a:rPr lang="en-US" smtClean="0"/>
              <a:pPr/>
              <a:t>6/25/2020</a:t>
            </a:fld>
            <a:endParaRPr lang="en-US"/>
          </a:p>
        </p:txBody>
      </p:sp>
      <p:sp>
        <p:nvSpPr>
          <p:cNvPr id="35" name="Slide Number Placeholder 5"/>
          <p:cNvSpPr>
            <a:spLocks noGrp="1"/>
          </p:cNvSpPr>
          <p:nvPr>
            <p:ph type="sldNum" sz="quarter" idx="22"/>
          </p:nvPr>
        </p:nvSpPr>
        <p:spPr>
          <a:xfrm>
            <a:off x="10103555" y="6326650"/>
            <a:ext cx="1478844" cy="365125"/>
          </a:xfrm>
          <a:prstGeom prst="rect">
            <a:avLst/>
          </a:prstGeom>
        </p:spPr>
        <p:txBody>
          <a:bodyPr/>
          <a:lstStyle>
            <a:lvl1pPr algn="r">
              <a:defRPr sz="1100">
                <a:solidFill>
                  <a:srgbClr val="B8B9BB"/>
                </a:solidFill>
                <a:latin typeface="Arial"/>
                <a:cs typeface="Arial"/>
              </a:defRPr>
            </a:lvl1pPr>
          </a:lstStyle>
          <a:p>
            <a:fld id="{013BD505-9C13-4145-B624-2C211D6155BD}" type="slidenum">
              <a:rPr lang="en-US" smtClean="0"/>
              <a:pPr/>
              <a:t>‹#›</a:t>
            </a:fld>
            <a:endParaRPr lang="en-US"/>
          </a:p>
        </p:txBody>
      </p:sp>
      <p:sp>
        <p:nvSpPr>
          <p:cNvPr id="8" name="Content Placeholder 7"/>
          <p:cNvSpPr>
            <a:spLocks noGrp="1"/>
          </p:cNvSpPr>
          <p:nvPr>
            <p:ph sz="quarter" idx="23"/>
          </p:nvPr>
        </p:nvSpPr>
        <p:spPr>
          <a:xfrm>
            <a:off x="7372352" y="2065867"/>
            <a:ext cx="4210049" cy="3002844"/>
          </a:xfrm>
          <a:prstGeom prst="rect">
            <a:avLst/>
          </a:prstGeom>
        </p:spPr>
        <p:txBody>
          <a:bodyPr vert="horz" bIns="91440" anchor="ctr" anchorCtr="0"/>
          <a:lstStyle>
            <a:lvl1pPr>
              <a:buClr>
                <a:schemeClr val="accent4"/>
              </a:buClr>
              <a:defRPr sz="2100">
                <a:latin typeface="Arial"/>
                <a:cs typeface="Arial"/>
              </a:defRPr>
            </a:lvl1pPr>
            <a:lvl2pPr>
              <a:buClr>
                <a:schemeClr val="accent4"/>
              </a:buClr>
              <a:defRPr sz="1900"/>
            </a:lvl2pPr>
            <a:lvl3pPr>
              <a:buClr>
                <a:schemeClr val="accent4"/>
              </a:buClr>
              <a:defRPr sz="1600"/>
            </a:lvl3pPr>
            <a:lvl4pPr>
              <a:buClr>
                <a:schemeClr val="accent4"/>
              </a:buClr>
              <a:defRPr sz="1500"/>
            </a:lvl4pPr>
            <a:lvl5pPr>
              <a:buClr>
                <a:schemeClr val="accent4"/>
              </a:buClr>
              <a:defRPr sz="1500"/>
            </a:lvl5pPr>
          </a:lstStyle>
          <a:p>
            <a:pPr lvl="0"/>
            <a:r>
              <a:rPr lang="en-US"/>
              <a:t>Edit Master text styles</a:t>
            </a:r>
          </a:p>
        </p:txBody>
      </p:sp>
    </p:spTree>
    <p:extLst>
      <p:ext uri="{BB962C8B-B14F-4D97-AF65-F5344CB8AC3E}">
        <p14:creationId xmlns:p14="http://schemas.microsoft.com/office/powerpoint/2010/main" val="1179144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86737A22-8E6D-4C4F-AE92-EDD3067A331B}" type="slidenum">
              <a:rPr lang="en-US" smtClean="0"/>
              <a:t>‹#›</a:t>
            </a:fld>
            <a:endParaRPr lang="en-US"/>
          </a:p>
        </p:txBody>
      </p:sp>
      <p:sp>
        <p:nvSpPr>
          <p:cNvPr id="7" name="Rectangle 6"/>
          <p:cNvSpPr/>
          <p:nvPr/>
        </p:nvSpPr>
        <p:spPr>
          <a:xfrm>
            <a:off x="0" y="0"/>
            <a:ext cx="12192000" cy="8382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39700"/>
            <a:ext cx="10972800" cy="609600"/>
          </a:xfrm>
        </p:spPr>
        <p:txBody>
          <a:bodyPr/>
          <a:lstStyle>
            <a:lvl1pPr>
              <a:defRPr>
                <a:solidFill>
                  <a:schemeClr val="bg1">
                    <a:lumMod val="95000"/>
                  </a:schemeClr>
                </a:solidFill>
              </a:defRPr>
            </a:lvl1pPr>
          </a:lstStyle>
          <a:p>
            <a:r>
              <a:rPr lang="en-US"/>
              <a:t>Click to edit Master title style</a:t>
            </a:r>
          </a:p>
        </p:txBody>
      </p:sp>
    </p:spTree>
    <p:extLst>
      <p:ext uri="{BB962C8B-B14F-4D97-AF65-F5344CB8AC3E}">
        <p14:creationId xmlns:p14="http://schemas.microsoft.com/office/powerpoint/2010/main" val="4952084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979578B4-C0BC-44E0-B378-D6FE9EBC27A9}" type="slidenum">
              <a:rPr lang="en-US" smtClean="0"/>
              <a:pPr/>
              <a:t>‹#›</a:t>
            </a:fld>
            <a:endParaRPr lang="en-US"/>
          </a:p>
        </p:txBody>
      </p:sp>
      <p:sp>
        <p:nvSpPr>
          <p:cNvPr id="6" name="Footer Placeholder 5"/>
          <p:cNvSpPr>
            <a:spLocks noGrp="1"/>
          </p:cNvSpPr>
          <p:nvPr>
            <p:ph type="ftr" sz="quarter" idx="11"/>
          </p:nvPr>
        </p:nvSpPr>
        <p:spPr/>
        <p:txBody>
          <a:bodyPr/>
          <a:lstStyle/>
          <a:p>
            <a:r>
              <a:rPr lang="en-US"/>
              <a:t>Protect, unlock and optimize your data’s value</a:t>
            </a:r>
          </a:p>
        </p:txBody>
      </p:sp>
    </p:spTree>
    <p:extLst>
      <p:ext uri="{BB962C8B-B14F-4D97-AF65-F5344CB8AC3E}">
        <p14:creationId xmlns:p14="http://schemas.microsoft.com/office/powerpoint/2010/main" val="632306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Column NO Subtitle">
    <p:spTree>
      <p:nvGrpSpPr>
        <p:cNvPr id="1" name=""/>
        <p:cNvGrpSpPr/>
        <p:nvPr/>
      </p:nvGrpSpPr>
      <p:grpSpPr>
        <a:xfrm>
          <a:off x="0" y="0"/>
          <a:ext cx="0" cy="0"/>
          <a:chOff x="0" y="0"/>
          <a:chExt cx="0" cy="0"/>
        </a:xfrm>
      </p:grpSpPr>
      <p:sp>
        <p:nvSpPr>
          <p:cNvPr id="27" name="Title 147">
            <a:extLst>
              <a:ext uri="{FF2B5EF4-FFF2-40B4-BE49-F238E27FC236}">
                <a16:creationId xmlns:a16="http://schemas.microsoft.com/office/drawing/2014/main" id="{FB0FA1C5-AA37-C54A-84C9-355914BDE46D}"/>
              </a:ext>
            </a:extLst>
          </p:cNvPr>
          <p:cNvSpPr>
            <a:spLocks noGrp="1"/>
          </p:cNvSpPr>
          <p:nvPr>
            <p:ph type="title" hasCustomPrompt="1"/>
          </p:nvPr>
        </p:nvSpPr>
        <p:spPr>
          <a:xfrm>
            <a:off x="548640" y="264160"/>
            <a:ext cx="11094720" cy="899299"/>
          </a:xfrm>
          <a:prstGeom prst="rect">
            <a:avLst/>
          </a:prstGeom>
          <a:noFill/>
        </p:spPr>
        <p:txBody>
          <a:bodyPr wrap="square" lIns="0" anchor="b" anchorCtr="0">
            <a:normAutofit/>
          </a:bodyPr>
          <a:lstStyle>
            <a:lvl1pPr algn="l">
              <a:defRPr sz="3400" b="1" i="0" cap="none" spc="-50" baseline="0">
                <a:gradFill>
                  <a:gsLst>
                    <a:gs pos="1000">
                      <a:schemeClr val="accent1"/>
                    </a:gs>
                    <a:gs pos="98000">
                      <a:schemeClr val="accent2"/>
                    </a:gs>
                  </a:gsLst>
                  <a:lin ang="2700000" scaled="0"/>
                </a:gradFill>
                <a:latin typeface="+mj-lt"/>
              </a:defRPr>
            </a:lvl1pPr>
          </a:lstStyle>
          <a:p>
            <a:r>
              <a:rPr lang="en-US"/>
              <a:t>Click to Edit Master Title</a:t>
            </a:r>
          </a:p>
        </p:txBody>
      </p:sp>
      <p:sp>
        <p:nvSpPr>
          <p:cNvPr id="3" name="Content Placeholder 2">
            <a:extLst>
              <a:ext uri="{FF2B5EF4-FFF2-40B4-BE49-F238E27FC236}">
                <a16:creationId xmlns:a16="http://schemas.microsoft.com/office/drawing/2014/main" id="{3373C173-E6F9-B34E-881B-952A976E6D6A}"/>
              </a:ext>
            </a:extLst>
          </p:cNvPr>
          <p:cNvSpPr>
            <a:spLocks noGrp="1"/>
          </p:cNvSpPr>
          <p:nvPr>
            <p:ph sz="quarter" idx="11"/>
          </p:nvPr>
        </p:nvSpPr>
        <p:spPr>
          <a:xfrm>
            <a:off x="548640" y="1932877"/>
            <a:ext cx="11094719" cy="4102452"/>
          </a:xfrm>
          <a:prstGeom prst="rect">
            <a:avLst/>
          </a:prstGeom>
        </p:spPr>
        <p:txBody>
          <a:bodyPr/>
          <a:lstStyle>
            <a:lvl1pPr marL="174625" indent="-174625">
              <a:buFont typeface="Wingdings" pitchFamily="2" charset="2"/>
              <a:buChar char="§"/>
              <a:tabLst/>
              <a:defRPr>
                <a:solidFill>
                  <a:schemeClr val="bg1"/>
                </a:solidFill>
              </a:defRPr>
            </a:lvl1pPr>
            <a:lvl2pPr marL="517525" indent="-177800">
              <a:buFont typeface="System Font Regular"/>
              <a:buChar char="–"/>
              <a:tabLst/>
              <a:defRPr>
                <a:solidFill>
                  <a:schemeClr val="bg1"/>
                </a:solidFill>
              </a:defRPr>
            </a:lvl2pPr>
            <a:lvl3pPr marL="858838" indent="-171450">
              <a:buFont typeface="Wingdings" pitchFamily="2" charset="2"/>
              <a:buChar char="§"/>
              <a:tabLst/>
              <a:defRPr>
                <a:solidFill>
                  <a:schemeClr val="bg1"/>
                </a:solidFill>
              </a:defRPr>
            </a:lvl3pPr>
            <a:lvl4pPr marL="1203325" indent="-169863">
              <a:buFont typeface="System Font Regular"/>
              <a:buChar char="–"/>
              <a:tabLst>
                <a:tab pos="1887538" algn="l"/>
              </a:tabLst>
              <a:defRPr>
                <a:solidFill>
                  <a:schemeClr val="bg1"/>
                </a:solidFill>
              </a:defRPr>
            </a:lvl4pPr>
            <a:lvl5pPr marL="1546225" indent="-174625">
              <a:buFont typeface="Wingdings" pitchFamily="2" charset="2"/>
              <a:buChar char="§"/>
              <a:tabLst/>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50">
            <a:extLst>
              <a:ext uri="{FF2B5EF4-FFF2-40B4-BE49-F238E27FC236}">
                <a16:creationId xmlns:a16="http://schemas.microsoft.com/office/drawing/2014/main" id="{17B9E1C7-0B25-B842-91A1-ED49F9CFD923}"/>
              </a:ext>
            </a:extLst>
          </p:cNvPr>
          <p:cNvSpPr>
            <a:spLocks noGrp="1"/>
          </p:cNvSpPr>
          <p:nvPr>
            <p:ph type="body" sz="quarter" idx="10" hasCustomPrompt="1"/>
          </p:nvPr>
        </p:nvSpPr>
        <p:spPr>
          <a:xfrm>
            <a:off x="548640" y="1163460"/>
            <a:ext cx="11094720" cy="410633"/>
          </a:xfrm>
          <a:prstGeom prst="rect">
            <a:avLst/>
          </a:prstGeom>
        </p:spPr>
        <p:txBody>
          <a:bodyPr lIns="0" tIns="22860">
            <a:normAutofit/>
          </a:bodyPr>
          <a:lstStyle>
            <a:lvl1pPr marL="0" indent="0">
              <a:buNone/>
              <a:defRPr sz="2000" b="0" i="0" spc="-20" baseline="0">
                <a:solidFill>
                  <a:schemeClr val="tx1">
                    <a:lumMod val="20000"/>
                    <a:lumOff val="80000"/>
                  </a:schemeClr>
                </a:solidFill>
                <a:latin typeface="+mn-lt"/>
                <a:ea typeface="Roboto" panose="02000000000000000000" pitchFamily="2" charset="0"/>
                <a:cs typeface="Arial" panose="020B0604020202020204" pitchFamily="34" charset="0"/>
              </a:defRPr>
            </a:lvl1pPr>
            <a:lvl2pPr marL="288918" indent="0">
              <a:buNone/>
              <a:defRPr sz="2133">
                <a:solidFill>
                  <a:schemeClr val="accent1"/>
                </a:solidFill>
              </a:defRPr>
            </a:lvl2pPr>
            <a:lvl3pPr marL="681020" indent="0">
              <a:buNone/>
              <a:defRPr sz="2133">
                <a:solidFill>
                  <a:schemeClr val="accent1"/>
                </a:solidFill>
              </a:defRPr>
            </a:lvl3pPr>
            <a:lvl4pPr marL="1031849" indent="0">
              <a:buNone/>
              <a:defRPr sz="2133">
                <a:solidFill>
                  <a:schemeClr val="accent1"/>
                </a:solidFill>
              </a:defRPr>
            </a:lvl4pPr>
            <a:lvl5pPr marL="1425539" indent="0">
              <a:buNone/>
              <a:defRPr sz="2133">
                <a:solidFill>
                  <a:schemeClr val="accent1"/>
                </a:solidFill>
              </a:defRPr>
            </a:lvl5pPr>
          </a:lstStyle>
          <a:p>
            <a:pPr lvl="0"/>
            <a:r>
              <a:rPr lang="en-US"/>
              <a:t>Subtitle (if needed)</a:t>
            </a:r>
          </a:p>
        </p:txBody>
      </p:sp>
      <p:pic>
        <p:nvPicPr>
          <p:cNvPr id="9" name="Picture 8">
            <a:extLst>
              <a:ext uri="{FF2B5EF4-FFF2-40B4-BE49-F238E27FC236}">
                <a16:creationId xmlns:a16="http://schemas.microsoft.com/office/drawing/2014/main" id="{92EDC391-B912-134B-8172-C42540604A12}"/>
              </a:ext>
            </a:extLst>
          </p:cNvPr>
          <p:cNvPicPr>
            <a:picLocks noChangeAspect="1"/>
          </p:cNvPicPr>
          <p:nvPr userDrawn="1"/>
        </p:nvPicPr>
        <p:blipFill>
          <a:blip r:embed="rId2">
            <a:alphaModFix amt="85000"/>
          </a:blip>
          <a:stretch>
            <a:fillRect/>
          </a:stretch>
        </p:blipFill>
        <p:spPr>
          <a:xfrm>
            <a:off x="548640" y="6327077"/>
            <a:ext cx="1005840" cy="289179"/>
          </a:xfrm>
          <a:prstGeom prst="rect">
            <a:avLst/>
          </a:prstGeom>
        </p:spPr>
      </p:pic>
      <p:sp>
        <p:nvSpPr>
          <p:cNvPr id="11" name="Slide Number Placeholder 5">
            <a:extLst>
              <a:ext uri="{FF2B5EF4-FFF2-40B4-BE49-F238E27FC236}">
                <a16:creationId xmlns:a16="http://schemas.microsoft.com/office/drawing/2014/main" id="{4D7E0345-544D-174E-B0EC-6383807A1DD0}"/>
              </a:ext>
            </a:extLst>
          </p:cNvPr>
          <p:cNvSpPr txBox="1">
            <a:spLocks/>
          </p:cNvSpPr>
          <p:nvPr userDrawn="1"/>
        </p:nvSpPr>
        <p:spPr>
          <a:xfrm>
            <a:off x="11355767" y="6445963"/>
            <a:ext cx="287593" cy="123111"/>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3811AAA-31B3-8347-9AC8-36DEEB43E775}" type="slidenum">
              <a:rPr lang="en-US" sz="800" smtClean="0">
                <a:solidFill>
                  <a:schemeClr val="bg1">
                    <a:alpha val="75000"/>
                  </a:schemeClr>
                </a:solidFill>
                <a:latin typeface="+mn-lt"/>
                <a:ea typeface="Roboto" panose="02000000000000000000" pitchFamily="2" charset="0"/>
                <a:cs typeface="Roboto Medium" charset="0"/>
              </a:rPr>
              <a:pPr algn="r"/>
              <a:t>‹#›</a:t>
            </a:fld>
            <a:endParaRPr lang="en-US" sz="800">
              <a:solidFill>
                <a:schemeClr val="bg1">
                  <a:alpha val="75000"/>
                </a:schemeClr>
              </a:solidFill>
              <a:latin typeface="+mn-lt"/>
              <a:ea typeface="Roboto" panose="02000000000000000000" pitchFamily="2" charset="0"/>
              <a:cs typeface="Roboto Medium" charset="0"/>
            </a:endParaRPr>
          </a:p>
        </p:txBody>
      </p:sp>
      <p:sp>
        <p:nvSpPr>
          <p:cNvPr id="12" name="Footer Placeholder 4">
            <a:extLst>
              <a:ext uri="{FF2B5EF4-FFF2-40B4-BE49-F238E27FC236}">
                <a16:creationId xmlns:a16="http://schemas.microsoft.com/office/drawing/2014/main" id="{F463C8CF-FD43-7949-B6CB-470A3335F7D3}"/>
              </a:ext>
            </a:extLst>
          </p:cNvPr>
          <p:cNvSpPr txBox="1">
            <a:spLocks/>
          </p:cNvSpPr>
          <p:nvPr userDrawn="1"/>
        </p:nvSpPr>
        <p:spPr>
          <a:xfrm>
            <a:off x="7751512" y="6445963"/>
            <a:ext cx="3645239"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r>
              <a:rPr sz="800">
                <a:solidFill>
                  <a:schemeClr val="bg1">
                    <a:alpha val="75000"/>
                  </a:schemeClr>
                </a:solidFill>
                <a:latin typeface="+mn-lt"/>
                <a:ea typeface="Roboto" panose="02000000000000000000" pitchFamily="2" charset="0"/>
                <a:cs typeface="Roboto" charset="0"/>
              </a:rPr>
              <a:t>© </a:t>
            </a:r>
            <a:r>
              <a:rPr lang="en-US" sz="800">
                <a:solidFill>
                  <a:schemeClr val="bg1">
                    <a:alpha val="75000"/>
                  </a:schemeClr>
                </a:solidFill>
                <a:latin typeface="+mn-lt"/>
                <a:ea typeface="Roboto" panose="02000000000000000000" pitchFamily="2" charset="0"/>
                <a:cs typeface="Roboto" charset="0"/>
              </a:rPr>
              <a:t>2020 Rubrik</a:t>
            </a:r>
            <a:r>
              <a:rPr sz="800">
                <a:solidFill>
                  <a:schemeClr val="bg1">
                    <a:alpha val="75000"/>
                  </a:schemeClr>
                </a:solidFill>
                <a:latin typeface="+mn-lt"/>
                <a:ea typeface="Roboto" panose="02000000000000000000" pitchFamily="2" charset="0"/>
                <a:cs typeface="Roboto" charset="0"/>
              </a:rPr>
              <a:t>. All rights reserved.</a:t>
            </a:r>
          </a:p>
        </p:txBody>
      </p:sp>
    </p:spTree>
    <p:extLst>
      <p:ext uri="{BB962C8B-B14F-4D97-AF65-F5344CB8AC3E}">
        <p14:creationId xmlns:p14="http://schemas.microsoft.com/office/powerpoint/2010/main" val="32361606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7" name="Title 147">
            <a:extLst>
              <a:ext uri="{FF2B5EF4-FFF2-40B4-BE49-F238E27FC236}">
                <a16:creationId xmlns:a16="http://schemas.microsoft.com/office/drawing/2014/main" id="{FB0FA1C5-AA37-C54A-84C9-355914BDE46D}"/>
              </a:ext>
            </a:extLst>
          </p:cNvPr>
          <p:cNvSpPr>
            <a:spLocks noGrp="1"/>
          </p:cNvSpPr>
          <p:nvPr>
            <p:ph type="title" hasCustomPrompt="1"/>
          </p:nvPr>
        </p:nvSpPr>
        <p:spPr>
          <a:xfrm>
            <a:off x="548640" y="264160"/>
            <a:ext cx="11094720" cy="899299"/>
          </a:xfrm>
          <a:prstGeom prst="rect">
            <a:avLst/>
          </a:prstGeom>
          <a:noFill/>
        </p:spPr>
        <p:txBody>
          <a:bodyPr wrap="square" lIns="0" anchor="b" anchorCtr="0">
            <a:normAutofit/>
          </a:bodyPr>
          <a:lstStyle>
            <a:lvl1pPr algn="l">
              <a:defRPr sz="3400" b="1" i="0" cap="none" spc="-50" baseline="0">
                <a:gradFill>
                  <a:gsLst>
                    <a:gs pos="1000">
                      <a:schemeClr val="accent1"/>
                    </a:gs>
                    <a:gs pos="98000">
                      <a:schemeClr val="accent2"/>
                    </a:gs>
                  </a:gsLst>
                  <a:lin ang="2700000" scaled="0"/>
                </a:gradFill>
                <a:latin typeface="+mj-lt"/>
              </a:defRPr>
            </a:lvl1pPr>
          </a:lstStyle>
          <a:p>
            <a:r>
              <a:rPr lang="en-US"/>
              <a:t>Click to Edit Master Title</a:t>
            </a:r>
          </a:p>
        </p:txBody>
      </p:sp>
      <p:sp>
        <p:nvSpPr>
          <p:cNvPr id="7" name="Content Placeholder 2">
            <a:extLst>
              <a:ext uri="{FF2B5EF4-FFF2-40B4-BE49-F238E27FC236}">
                <a16:creationId xmlns:a16="http://schemas.microsoft.com/office/drawing/2014/main" id="{8F3596E9-39CF-6B4D-B054-4DED126C03FB}"/>
              </a:ext>
            </a:extLst>
          </p:cNvPr>
          <p:cNvSpPr>
            <a:spLocks noGrp="1"/>
          </p:cNvSpPr>
          <p:nvPr>
            <p:ph sz="quarter" idx="12"/>
          </p:nvPr>
        </p:nvSpPr>
        <p:spPr>
          <a:xfrm>
            <a:off x="548640" y="1932877"/>
            <a:ext cx="5406853" cy="4191476"/>
          </a:xfrm>
          <a:prstGeom prst="rect">
            <a:avLst/>
          </a:prstGeom>
        </p:spPr>
        <p:txBody>
          <a:bodyPr/>
          <a:lstStyle>
            <a:lvl1pPr marL="174625" indent="-174625">
              <a:buFont typeface="Wingdings" pitchFamily="2" charset="2"/>
              <a:buChar char="§"/>
              <a:tabLst/>
              <a:defRPr>
                <a:solidFill>
                  <a:schemeClr val="bg1"/>
                </a:solidFill>
              </a:defRPr>
            </a:lvl1pPr>
            <a:lvl2pPr marL="517525" indent="-177800">
              <a:buFont typeface="System Font Regular"/>
              <a:buChar char="–"/>
              <a:tabLst/>
              <a:defRPr>
                <a:solidFill>
                  <a:schemeClr val="bg1"/>
                </a:solidFill>
              </a:defRPr>
            </a:lvl2pPr>
            <a:lvl3pPr marL="860425" indent="-182563">
              <a:buFont typeface="Wingdings" pitchFamily="2" charset="2"/>
              <a:buChar char="§"/>
              <a:tabLst/>
              <a:defRPr>
                <a:solidFill>
                  <a:schemeClr val="bg1"/>
                </a:solidFill>
              </a:defRPr>
            </a:lvl3pPr>
            <a:lvl4pPr marL="1203325" indent="-169863">
              <a:buFont typeface="System Font Regular"/>
              <a:buChar char="–"/>
              <a:tabLst>
                <a:tab pos="1887538" algn="l"/>
              </a:tabLst>
              <a:defRPr>
                <a:solidFill>
                  <a:schemeClr val="bg1"/>
                </a:solidFill>
              </a:defRPr>
            </a:lvl4pPr>
            <a:lvl5pPr marL="1546225" indent="-174625">
              <a:buFont typeface="Wingdings" pitchFamily="2" charset="2"/>
              <a:buChar char="§"/>
              <a:tabLst/>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50">
            <a:extLst>
              <a:ext uri="{FF2B5EF4-FFF2-40B4-BE49-F238E27FC236}">
                <a16:creationId xmlns:a16="http://schemas.microsoft.com/office/drawing/2014/main" id="{65BD2E8A-8EB0-1D4B-9994-78DEA54BC399}"/>
              </a:ext>
            </a:extLst>
          </p:cNvPr>
          <p:cNvSpPr>
            <a:spLocks noGrp="1"/>
          </p:cNvSpPr>
          <p:nvPr>
            <p:ph type="body" sz="quarter" idx="10" hasCustomPrompt="1"/>
          </p:nvPr>
        </p:nvSpPr>
        <p:spPr>
          <a:xfrm>
            <a:off x="548640" y="1163460"/>
            <a:ext cx="11094720" cy="410633"/>
          </a:xfrm>
          <a:prstGeom prst="rect">
            <a:avLst/>
          </a:prstGeom>
        </p:spPr>
        <p:txBody>
          <a:bodyPr lIns="0" tIns="22860">
            <a:normAutofit/>
          </a:bodyPr>
          <a:lstStyle>
            <a:lvl1pPr marL="0" indent="0">
              <a:buNone/>
              <a:defRPr sz="2000" b="0" i="0" spc="-20" baseline="0">
                <a:solidFill>
                  <a:schemeClr val="tx1">
                    <a:lumMod val="20000"/>
                    <a:lumOff val="80000"/>
                  </a:schemeClr>
                </a:solidFill>
                <a:latin typeface="+mn-lt"/>
                <a:ea typeface="Roboto" panose="02000000000000000000" pitchFamily="2" charset="0"/>
                <a:cs typeface="Arial" panose="020B0604020202020204" pitchFamily="34" charset="0"/>
              </a:defRPr>
            </a:lvl1pPr>
            <a:lvl2pPr marL="288918" indent="0">
              <a:buNone/>
              <a:defRPr sz="2133">
                <a:solidFill>
                  <a:schemeClr val="accent1"/>
                </a:solidFill>
              </a:defRPr>
            </a:lvl2pPr>
            <a:lvl3pPr marL="681020" indent="0">
              <a:buNone/>
              <a:defRPr sz="2133">
                <a:solidFill>
                  <a:schemeClr val="accent1"/>
                </a:solidFill>
              </a:defRPr>
            </a:lvl3pPr>
            <a:lvl4pPr marL="1031849" indent="0">
              <a:buNone/>
              <a:defRPr sz="2133">
                <a:solidFill>
                  <a:schemeClr val="accent1"/>
                </a:solidFill>
              </a:defRPr>
            </a:lvl4pPr>
            <a:lvl5pPr marL="1425539" indent="0">
              <a:buNone/>
              <a:defRPr sz="2133">
                <a:solidFill>
                  <a:schemeClr val="accent1"/>
                </a:solidFill>
              </a:defRPr>
            </a:lvl5pPr>
          </a:lstStyle>
          <a:p>
            <a:pPr lvl="0"/>
            <a:r>
              <a:rPr lang="en-US"/>
              <a:t>Subtitle (if needed)</a:t>
            </a:r>
          </a:p>
        </p:txBody>
      </p:sp>
      <p:sp>
        <p:nvSpPr>
          <p:cNvPr id="11" name="Content Placeholder 2">
            <a:extLst>
              <a:ext uri="{FF2B5EF4-FFF2-40B4-BE49-F238E27FC236}">
                <a16:creationId xmlns:a16="http://schemas.microsoft.com/office/drawing/2014/main" id="{153755B9-D9D0-6641-95AC-60933AD97F61}"/>
              </a:ext>
            </a:extLst>
          </p:cNvPr>
          <p:cNvSpPr>
            <a:spLocks noGrp="1"/>
          </p:cNvSpPr>
          <p:nvPr>
            <p:ph sz="quarter" idx="13"/>
          </p:nvPr>
        </p:nvSpPr>
        <p:spPr>
          <a:xfrm>
            <a:off x="6236504" y="1932877"/>
            <a:ext cx="5406855" cy="4191476"/>
          </a:xfrm>
          <a:prstGeom prst="rect">
            <a:avLst/>
          </a:prstGeom>
        </p:spPr>
        <p:txBody>
          <a:bodyPr/>
          <a:lstStyle>
            <a:lvl1pPr marL="174625" indent="-174625">
              <a:buFont typeface="Wingdings" pitchFamily="2" charset="2"/>
              <a:buChar char="§"/>
              <a:tabLst/>
              <a:defRPr>
                <a:solidFill>
                  <a:schemeClr val="bg1"/>
                </a:solidFill>
              </a:defRPr>
            </a:lvl1pPr>
            <a:lvl2pPr marL="517525" indent="-177800">
              <a:buFont typeface="System Font Regular"/>
              <a:buChar char="–"/>
              <a:tabLst/>
              <a:defRPr>
                <a:solidFill>
                  <a:schemeClr val="bg1"/>
                </a:solidFill>
              </a:defRPr>
            </a:lvl2pPr>
            <a:lvl3pPr marL="860425" indent="-182563">
              <a:buFont typeface="Wingdings" pitchFamily="2" charset="2"/>
              <a:buChar char="§"/>
              <a:tabLst/>
              <a:defRPr>
                <a:solidFill>
                  <a:schemeClr val="bg1"/>
                </a:solidFill>
              </a:defRPr>
            </a:lvl3pPr>
            <a:lvl4pPr marL="1203325" indent="-169863">
              <a:buFont typeface="System Font Regular"/>
              <a:buChar char="–"/>
              <a:tabLst>
                <a:tab pos="1887538" algn="l"/>
              </a:tabLst>
              <a:defRPr>
                <a:solidFill>
                  <a:schemeClr val="bg1"/>
                </a:solidFill>
              </a:defRPr>
            </a:lvl4pPr>
            <a:lvl5pPr marL="1546225" indent="-174625">
              <a:buFont typeface="Wingdings" pitchFamily="2" charset="2"/>
              <a:buChar char="§"/>
              <a:tabLst/>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576988E4-87C7-B148-8B16-5074EC8008BA}"/>
              </a:ext>
            </a:extLst>
          </p:cNvPr>
          <p:cNvPicPr>
            <a:picLocks noChangeAspect="1"/>
          </p:cNvPicPr>
          <p:nvPr userDrawn="1"/>
        </p:nvPicPr>
        <p:blipFill>
          <a:blip r:embed="rId2">
            <a:alphaModFix amt="85000"/>
          </a:blip>
          <a:stretch>
            <a:fillRect/>
          </a:stretch>
        </p:blipFill>
        <p:spPr>
          <a:xfrm>
            <a:off x="548640" y="6327077"/>
            <a:ext cx="1005840" cy="289179"/>
          </a:xfrm>
          <a:prstGeom prst="rect">
            <a:avLst/>
          </a:prstGeom>
        </p:spPr>
      </p:pic>
      <p:sp>
        <p:nvSpPr>
          <p:cNvPr id="13" name="Slide Number Placeholder 5">
            <a:extLst>
              <a:ext uri="{FF2B5EF4-FFF2-40B4-BE49-F238E27FC236}">
                <a16:creationId xmlns:a16="http://schemas.microsoft.com/office/drawing/2014/main" id="{49FD46DB-FC14-764B-A687-84BC95DB1340}"/>
              </a:ext>
            </a:extLst>
          </p:cNvPr>
          <p:cNvSpPr txBox="1">
            <a:spLocks/>
          </p:cNvSpPr>
          <p:nvPr userDrawn="1"/>
        </p:nvSpPr>
        <p:spPr>
          <a:xfrm>
            <a:off x="11355767" y="6445963"/>
            <a:ext cx="287593" cy="123111"/>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3811AAA-31B3-8347-9AC8-36DEEB43E775}" type="slidenum">
              <a:rPr lang="en-US" sz="800" smtClean="0">
                <a:solidFill>
                  <a:schemeClr val="bg1">
                    <a:alpha val="75000"/>
                  </a:schemeClr>
                </a:solidFill>
                <a:latin typeface="+mn-lt"/>
                <a:ea typeface="Roboto" panose="02000000000000000000" pitchFamily="2" charset="0"/>
                <a:cs typeface="Roboto Medium" charset="0"/>
              </a:rPr>
              <a:pPr algn="r"/>
              <a:t>‹#›</a:t>
            </a:fld>
            <a:endParaRPr lang="en-US" sz="800">
              <a:solidFill>
                <a:schemeClr val="bg1">
                  <a:alpha val="75000"/>
                </a:schemeClr>
              </a:solidFill>
              <a:latin typeface="+mn-lt"/>
              <a:ea typeface="Roboto" panose="02000000000000000000" pitchFamily="2" charset="0"/>
              <a:cs typeface="Roboto Medium" charset="0"/>
            </a:endParaRPr>
          </a:p>
        </p:txBody>
      </p:sp>
      <p:sp>
        <p:nvSpPr>
          <p:cNvPr id="14" name="Footer Placeholder 4">
            <a:extLst>
              <a:ext uri="{FF2B5EF4-FFF2-40B4-BE49-F238E27FC236}">
                <a16:creationId xmlns:a16="http://schemas.microsoft.com/office/drawing/2014/main" id="{81BA2648-FC95-4540-88C5-B547AC8EE813}"/>
              </a:ext>
            </a:extLst>
          </p:cNvPr>
          <p:cNvSpPr txBox="1">
            <a:spLocks/>
          </p:cNvSpPr>
          <p:nvPr userDrawn="1"/>
        </p:nvSpPr>
        <p:spPr>
          <a:xfrm>
            <a:off x="7751512" y="6445963"/>
            <a:ext cx="3645239"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r>
              <a:rPr sz="800">
                <a:solidFill>
                  <a:schemeClr val="bg1">
                    <a:alpha val="75000"/>
                  </a:schemeClr>
                </a:solidFill>
                <a:latin typeface="+mn-lt"/>
                <a:ea typeface="Roboto" panose="02000000000000000000" pitchFamily="2" charset="0"/>
                <a:cs typeface="Roboto" charset="0"/>
              </a:rPr>
              <a:t>© </a:t>
            </a:r>
            <a:r>
              <a:rPr lang="en-US" sz="800">
                <a:solidFill>
                  <a:schemeClr val="bg1">
                    <a:alpha val="75000"/>
                  </a:schemeClr>
                </a:solidFill>
                <a:latin typeface="+mn-lt"/>
                <a:ea typeface="Roboto" panose="02000000000000000000" pitchFamily="2" charset="0"/>
                <a:cs typeface="Roboto" charset="0"/>
              </a:rPr>
              <a:t>2020 Rubrik</a:t>
            </a:r>
            <a:r>
              <a:rPr sz="800">
                <a:solidFill>
                  <a:schemeClr val="bg1">
                    <a:alpha val="75000"/>
                  </a:schemeClr>
                </a:solidFill>
                <a:latin typeface="+mn-lt"/>
                <a:ea typeface="Roboto" panose="02000000000000000000" pitchFamily="2" charset="0"/>
                <a:cs typeface="Roboto" charset="0"/>
              </a:rPr>
              <a:t>. All rights reserved.</a:t>
            </a:r>
          </a:p>
        </p:txBody>
      </p:sp>
    </p:spTree>
    <p:extLst>
      <p:ext uri="{BB962C8B-B14F-4D97-AF65-F5344CB8AC3E}">
        <p14:creationId xmlns:p14="http://schemas.microsoft.com/office/powerpoint/2010/main" val="3563947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7" name="Title 147">
            <a:extLst>
              <a:ext uri="{FF2B5EF4-FFF2-40B4-BE49-F238E27FC236}">
                <a16:creationId xmlns:a16="http://schemas.microsoft.com/office/drawing/2014/main" id="{FB0FA1C5-AA37-C54A-84C9-355914BDE46D}"/>
              </a:ext>
            </a:extLst>
          </p:cNvPr>
          <p:cNvSpPr>
            <a:spLocks noGrp="1"/>
          </p:cNvSpPr>
          <p:nvPr>
            <p:ph type="title" hasCustomPrompt="1"/>
          </p:nvPr>
        </p:nvSpPr>
        <p:spPr>
          <a:xfrm>
            <a:off x="548640" y="264160"/>
            <a:ext cx="11094720" cy="899299"/>
          </a:xfrm>
          <a:prstGeom prst="rect">
            <a:avLst/>
          </a:prstGeom>
          <a:noFill/>
        </p:spPr>
        <p:txBody>
          <a:bodyPr wrap="square" lIns="0" anchor="b" anchorCtr="0">
            <a:normAutofit/>
          </a:bodyPr>
          <a:lstStyle>
            <a:lvl1pPr algn="l">
              <a:defRPr sz="3400" b="1" i="0" cap="none" spc="-50" baseline="0">
                <a:gradFill>
                  <a:gsLst>
                    <a:gs pos="1000">
                      <a:schemeClr val="accent1"/>
                    </a:gs>
                    <a:gs pos="98000">
                      <a:schemeClr val="accent2"/>
                    </a:gs>
                  </a:gsLst>
                  <a:lin ang="2700000" scaled="0"/>
                </a:gradFill>
                <a:latin typeface="+mj-lt"/>
              </a:defRPr>
            </a:lvl1pPr>
          </a:lstStyle>
          <a:p>
            <a:r>
              <a:rPr lang="en-US"/>
              <a:t>Click to Edit Master Title</a:t>
            </a:r>
          </a:p>
        </p:txBody>
      </p:sp>
      <p:sp>
        <p:nvSpPr>
          <p:cNvPr id="3" name="Content Placeholder 2">
            <a:extLst>
              <a:ext uri="{FF2B5EF4-FFF2-40B4-BE49-F238E27FC236}">
                <a16:creationId xmlns:a16="http://schemas.microsoft.com/office/drawing/2014/main" id="{3373C173-E6F9-B34E-881B-952A976E6D6A}"/>
              </a:ext>
            </a:extLst>
          </p:cNvPr>
          <p:cNvSpPr>
            <a:spLocks noGrp="1"/>
          </p:cNvSpPr>
          <p:nvPr>
            <p:ph sz="quarter" idx="11"/>
          </p:nvPr>
        </p:nvSpPr>
        <p:spPr>
          <a:xfrm>
            <a:off x="8123861" y="1932877"/>
            <a:ext cx="3519499" cy="4102452"/>
          </a:xfrm>
          <a:prstGeom prst="rect">
            <a:avLst/>
          </a:prstGeom>
        </p:spPr>
        <p:txBody>
          <a:bodyPr/>
          <a:lstStyle>
            <a:lvl1pPr marL="174625" indent="-174625">
              <a:buFont typeface="Wingdings" pitchFamily="2" charset="2"/>
              <a:buChar char="§"/>
              <a:tabLst/>
              <a:defRPr sz="2000">
                <a:solidFill>
                  <a:schemeClr val="bg1"/>
                </a:solidFill>
              </a:defRPr>
            </a:lvl1pPr>
            <a:lvl2pPr marL="517525" indent="-177800">
              <a:buFont typeface="System Font Regular"/>
              <a:buChar char="–"/>
              <a:tabLst/>
              <a:defRPr sz="1800">
                <a:solidFill>
                  <a:schemeClr val="bg1"/>
                </a:solidFill>
              </a:defRPr>
            </a:lvl2pPr>
            <a:lvl3pPr marL="860425" indent="-182563">
              <a:buFont typeface="Wingdings" pitchFamily="2" charset="2"/>
              <a:buChar char="§"/>
              <a:tabLst/>
              <a:defRPr>
                <a:solidFill>
                  <a:schemeClr val="bg1"/>
                </a:solidFill>
              </a:defRPr>
            </a:lvl3pPr>
            <a:lvl4pPr marL="1203325" indent="-169863">
              <a:buFont typeface="System Font Regular"/>
              <a:buChar char="–"/>
              <a:tabLst>
                <a:tab pos="1887538" algn="l"/>
              </a:tabLst>
              <a:defRPr>
                <a:solidFill>
                  <a:schemeClr val="bg1"/>
                </a:solidFill>
              </a:defRPr>
            </a:lvl4pPr>
            <a:lvl5pPr marL="1546225" indent="-174625">
              <a:buFont typeface="Wingdings" pitchFamily="2" charset="2"/>
              <a:buChar char="§"/>
              <a:tabLst/>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EABE2E4C-3196-5944-9138-30FDA8E552AE}"/>
              </a:ext>
            </a:extLst>
          </p:cNvPr>
          <p:cNvSpPr>
            <a:spLocks noGrp="1"/>
          </p:cNvSpPr>
          <p:nvPr>
            <p:ph sz="quarter" idx="12"/>
          </p:nvPr>
        </p:nvSpPr>
        <p:spPr>
          <a:xfrm>
            <a:off x="548637" y="1932877"/>
            <a:ext cx="3519499" cy="4102452"/>
          </a:xfrm>
          <a:prstGeom prst="rect">
            <a:avLst/>
          </a:prstGeom>
        </p:spPr>
        <p:txBody>
          <a:bodyPr/>
          <a:lstStyle>
            <a:lvl1pPr marL="174625" indent="-174625">
              <a:buFont typeface="Wingdings" pitchFamily="2" charset="2"/>
              <a:buChar char="§"/>
              <a:tabLst/>
              <a:defRPr sz="2000">
                <a:solidFill>
                  <a:schemeClr val="bg1"/>
                </a:solidFill>
              </a:defRPr>
            </a:lvl1pPr>
            <a:lvl2pPr marL="517525" indent="-177800">
              <a:buFont typeface="System Font Regular"/>
              <a:buChar char="–"/>
              <a:tabLst/>
              <a:defRPr sz="1800">
                <a:solidFill>
                  <a:schemeClr val="bg1"/>
                </a:solidFill>
              </a:defRPr>
            </a:lvl2pPr>
            <a:lvl3pPr marL="860425" indent="-182563">
              <a:buFont typeface="Wingdings" pitchFamily="2" charset="2"/>
              <a:buChar char="§"/>
              <a:tabLst/>
              <a:defRPr>
                <a:solidFill>
                  <a:schemeClr val="bg1"/>
                </a:solidFill>
              </a:defRPr>
            </a:lvl3pPr>
            <a:lvl4pPr marL="1203325" indent="-169863">
              <a:buFont typeface="System Font Regular"/>
              <a:buChar char="–"/>
              <a:tabLst>
                <a:tab pos="1887538" algn="l"/>
              </a:tabLst>
              <a:defRPr>
                <a:solidFill>
                  <a:schemeClr val="bg1"/>
                </a:solidFill>
              </a:defRPr>
            </a:lvl4pPr>
            <a:lvl5pPr marL="1546225" indent="-174625">
              <a:buFont typeface="Wingdings" pitchFamily="2" charset="2"/>
              <a:buChar char="§"/>
              <a:tabLst/>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6C99C2F0-CFFF-8C49-8302-8EA81D3807AF}"/>
              </a:ext>
            </a:extLst>
          </p:cNvPr>
          <p:cNvSpPr>
            <a:spLocks noGrp="1"/>
          </p:cNvSpPr>
          <p:nvPr>
            <p:ph sz="quarter" idx="13"/>
          </p:nvPr>
        </p:nvSpPr>
        <p:spPr>
          <a:xfrm>
            <a:off x="4336249" y="1932877"/>
            <a:ext cx="3519499" cy="4102452"/>
          </a:xfrm>
          <a:prstGeom prst="rect">
            <a:avLst/>
          </a:prstGeom>
        </p:spPr>
        <p:txBody>
          <a:bodyPr/>
          <a:lstStyle>
            <a:lvl1pPr marL="174625" indent="-174625">
              <a:buFont typeface="Wingdings" pitchFamily="2" charset="2"/>
              <a:buChar char="§"/>
              <a:tabLst/>
              <a:defRPr sz="2000">
                <a:solidFill>
                  <a:schemeClr val="bg1"/>
                </a:solidFill>
              </a:defRPr>
            </a:lvl1pPr>
            <a:lvl2pPr marL="517525" indent="-177800">
              <a:buFont typeface="System Font Regular"/>
              <a:buChar char="–"/>
              <a:tabLst/>
              <a:defRPr sz="1800">
                <a:solidFill>
                  <a:schemeClr val="bg1"/>
                </a:solidFill>
              </a:defRPr>
            </a:lvl2pPr>
            <a:lvl3pPr marL="860425" indent="-182563">
              <a:buFont typeface="Wingdings" pitchFamily="2" charset="2"/>
              <a:buChar char="§"/>
              <a:tabLst/>
              <a:defRPr>
                <a:solidFill>
                  <a:schemeClr val="bg1"/>
                </a:solidFill>
              </a:defRPr>
            </a:lvl3pPr>
            <a:lvl4pPr marL="1203325" indent="-169863">
              <a:buFont typeface="System Font Regular"/>
              <a:buChar char="–"/>
              <a:tabLst>
                <a:tab pos="1887538" algn="l"/>
              </a:tabLst>
              <a:defRPr>
                <a:solidFill>
                  <a:schemeClr val="bg1"/>
                </a:solidFill>
              </a:defRPr>
            </a:lvl4pPr>
            <a:lvl5pPr marL="1546225" indent="-174625">
              <a:buFont typeface="Wingdings" pitchFamily="2" charset="2"/>
              <a:buChar char="§"/>
              <a:tabLst/>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0">
            <a:extLst>
              <a:ext uri="{FF2B5EF4-FFF2-40B4-BE49-F238E27FC236}">
                <a16:creationId xmlns:a16="http://schemas.microsoft.com/office/drawing/2014/main" id="{82110D21-53A6-8F4B-B18D-A0B1CE474C59}"/>
              </a:ext>
            </a:extLst>
          </p:cNvPr>
          <p:cNvSpPr>
            <a:spLocks noGrp="1"/>
          </p:cNvSpPr>
          <p:nvPr>
            <p:ph type="body" sz="quarter" idx="10" hasCustomPrompt="1"/>
          </p:nvPr>
        </p:nvSpPr>
        <p:spPr>
          <a:xfrm>
            <a:off x="548640" y="1163460"/>
            <a:ext cx="11094720" cy="410633"/>
          </a:xfrm>
          <a:prstGeom prst="rect">
            <a:avLst/>
          </a:prstGeom>
        </p:spPr>
        <p:txBody>
          <a:bodyPr lIns="0" tIns="22860">
            <a:normAutofit/>
          </a:bodyPr>
          <a:lstStyle>
            <a:lvl1pPr marL="0" indent="0">
              <a:buNone/>
              <a:defRPr sz="2000" b="0" i="0" spc="-20" baseline="0">
                <a:solidFill>
                  <a:schemeClr val="tx1">
                    <a:lumMod val="20000"/>
                    <a:lumOff val="80000"/>
                  </a:schemeClr>
                </a:solidFill>
                <a:latin typeface="+mn-lt"/>
                <a:ea typeface="Roboto" panose="02000000000000000000" pitchFamily="2" charset="0"/>
                <a:cs typeface="Arial" panose="020B0604020202020204" pitchFamily="34" charset="0"/>
              </a:defRPr>
            </a:lvl1pPr>
            <a:lvl2pPr marL="288918" indent="0">
              <a:buNone/>
              <a:defRPr sz="2133">
                <a:solidFill>
                  <a:schemeClr val="accent1"/>
                </a:solidFill>
              </a:defRPr>
            </a:lvl2pPr>
            <a:lvl3pPr marL="681020" indent="0">
              <a:buNone/>
              <a:defRPr sz="2133">
                <a:solidFill>
                  <a:schemeClr val="accent1"/>
                </a:solidFill>
              </a:defRPr>
            </a:lvl3pPr>
            <a:lvl4pPr marL="1031849" indent="0">
              <a:buNone/>
              <a:defRPr sz="2133">
                <a:solidFill>
                  <a:schemeClr val="accent1"/>
                </a:solidFill>
              </a:defRPr>
            </a:lvl4pPr>
            <a:lvl5pPr marL="1425539" indent="0">
              <a:buNone/>
              <a:defRPr sz="2133">
                <a:solidFill>
                  <a:schemeClr val="accent1"/>
                </a:solidFill>
              </a:defRPr>
            </a:lvl5pPr>
          </a:lstStyle>
          <a:p>
            <a:pPr lvl="0"/>
            <a:r>
              <a:rPr lang="en-US"/>
              <a:t>Subtitle (if needed)</a:t>
            </a:r>
          </a:p>
        </p:txBody>
      </p:sp>
      <p:pic>
        <p:nvPicPr>
          <p:cNvPr id="12" name="Picture 11">
            <a:extLst>
              <a:ext uri="{FF2B5EF4-FFF2-40B4-BE49-F238E27FC236}">
                <a16:creationId xmlns:a16="http://schemas.microsoft.com/office/drawing/2014/main" id="{66D8E963-1E4E-5941-9FD6-D379875BBAD6}"/>
              </a:ext>
            </a:extLst>
          </p:cNvPr>
          <p:cNvPicPr>
            <a:picLocks noChangeAspect="1"/>
          </p:cNvPicPr>
          <p:nvPr userDrawn="1"/>
        </p:nvPicPr>
        <p:blipFill>
          <a:blip r:embed="rId2">
            <a:alphaModFix amt="85000"/>
          </a:blip>
          <a:stretch>
            <a:fillRect/>
          </a:stretch>
        </p:blipFill>
        <p:spPr>
          <a:xfrm>
            <a:off x="548640" y="6327077"/>
            <a:ext cx="1005840" cy="289179"/>
          </a:xfrm>
          <a:prstGeom prst="rect">
            <a:avLst/>
          </a:prstGeom>
        </p:spPr>
      </p:pic>
      <p:sp>
        <p:nvSpPr>
          <p:cNvPr id="15" name="Slide Number Placeholder 5">
            <a:extLst>
              <a:ext uri="{FF2B5EF4-FFF2-40B4-BE49-F238E27FC236}">
                <a16:creationId xmlns:a16="http://schemas.microsoft.com/office/drawing/2014/main" id="{056326F1-09F7-5946-8B9B-E47C0D86BDB2}"/>
              </a:ext>
            </a:extLst>
          </p:cNvPr>
          <p:cNvSpPr txBox="1">
            <a:spLocks/>
          </p:cNvSpPr>
          <p:nvPr userDrawn="1"/>
        </p:nvSpPr>
        <p:spPr>
          <a:xfrm>
            <a:off x="11355767" y="6445963"/>
            <a:ext cx="287593" cy="123111"/>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3811AAA-31B3-8347-9AC8-36DEEB43E775}" type="slidenum">
              <a:rPr lang="en-US" sz="800" smtClean="0">
                <a:solidFill>
                  <a:schemeClr val="bg1">
                    <a:alpha val="75000"/>
                  </a:schemeClr>
                </a:solidFill>
                <a:latin typeface="+mn-lt"/>
                <a:ea typeface="Roboto" panose="02000000000000000000" pitchFamily="2" charset="0"/>
                <a:cs typeface="Roboto Medium" charset="0"/>
              </a:rPr>
              <a:pPr algn="r"/>
              <a:t>‹#›</a:t>
            </a:fld>
            <a:endParaRPr lang="en-US" sz="800">
              <a:solidFill>
                <a:schemeClr val="bg1">
                  <a:alpha val="75000"/>
                </a:schemeClr>
              </a:solidFill>
              <a:latin typeface="+mn-lt"/>
              <a:ea typeface="Roboto" panose="02000000000000000000" pitchFamily="2" charset="0"/>
              <a:cs typeface="Roboto Medium" charset="0"/>
            </a:endParaRPr>
          </a:p>
        </p:txBody>
      </p:sp>
      <p:sp>
        <p:nvSpPr>
          <p:cNvPr id="17" name="Footer Placeholder 4">
            <a:extLst>
              <a:ext uri="{FF2B5EF4-FFF2-40B4-BE49-F238E27FC236}">
                <a16:creationId xmlns:a16="http://schemas.microsoft.com/office/drawing/2014/main" id="{424FC8F2-7282-5649-8D8F-618FB86D4153}"/>
              </a:ext>
            </a:extLst>
          </p:cNvPr>
          <p:cNvSpPr txBox="1">
            <a:spLocks/>
          </p:cNvSpPr>
          <p:nvPr userDrawn="1"/>
        </p:nvSpPr>
        <p:spPr>
          <a:xfrm>
            <a:off x="7751512" y="6445963"/>
            <a:ext cx="3645239"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r>
              <a:rPr sz="800">
                <a:solidFill>
                  <a:schemeClr val="bg1">
                    <a:alpha val="75000"/>
                  </a:schemeClr>
                </a:solidFill>
                <a:latin typeface="+mn-lt"/>
                <a:ea typeface="Roboto" panose="02000000000000000000" pitchFamily="2" charset="0"/>
                <a:cs typeface="Roboto" charset="0"/>
              </a:rPr>
              <a:t>© </a:t>
            </a:r>
            <a:r>
              <a:rPr lang="en-US" sz="800">
                <a:solidFill>
                  <a:schemeClr val="bg1">
                    <a:alpha val="75000"/>
                  </a:schemeClr>
                </a:solidFill>
                <a:latin typeface="+mn-lt"/>
                <a:ea typeface="Roboto" panose="02000000000000000000" pitchFamily="2" charset="0"/>
                <a:cs typeface="Roboto" charset="0"/>
              </a:rPr>
              <a:t>2020 Rubrik</a:t>
            </a:r>
            <a:r>
              <a:rPr sz="800">
                <a:solidFill>
                  <a:schemeClr val="bg1">
                    <a:alpha val="75000"/>
                  </a:schemeClr>
                </a:solidFill>
                <a:latin typeface="+mn-lt"/>
                <a:ea typeface="Roboto" panose="02000000000000000000" pitchFamily="2" charset="0"/>
                <a:cs typeface="Roboto" charset="0"/>
              </a:rPr>
              <a:t>. All rights reserved.</a:t>
            </a:r>
          </a:p>
        </p:txBody>
      </p:sp>
    </p:spTree>
    <p:extLst>
      <p:ext uri="{BB962C8B-B14F-4D97-AF65-F5344CB8AC3E}">
        <p14:creationId xmlns:p14="http://schemas.microsoft.com/office/powerpoint/2010/main" val="40771516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27" name="Title 147">
            <a:extLst>
              <a:ext uri="{FF2B5EF4-FFF2-40B4-BE49-F238E27FC236}">
                <a16:creationId xmlns:a16="http://schemas.microsoft.com/office/drawing/2014/main" id="{FB0FA1C5-AA37-C54A-84C9-355914BDE46D}"/>
              </a:ext>
            </a:extLst>
          </p:cNvPr>
          <p:cNvSpPr>
            <a:spLocks noGrp="1"/>
          </p:cNvSpPr>
          <p:nvPr>
            <p:ph type="title" hasCustomPrompt="1"/>
          </p:nvPr>
        </p:nvSpPr>
        <p:spPr>
          <a:xfrm>
            <a:off x="548640" y="264160"/>
            <a:ext cx="11094720" cy="899299"/>
          </a:xfrm>
          <a:prstGeom prst="rect">
            <a:avLst/>
          </a:prstGeom>
          <a:noFill/>
        </p:spPr>
        <p:txBody>
          <a:bodyPr wrap="square" lIns="0" anchor="b" anchorCtr="0">
            <a:normAutofit/>
          </a:bodyPr>
          <a:lstStyle>
            <a:lvl1pPr algn="l">
              <a:defRPr sz="3400" b="1" i="0" cap="none" spc="-50" baseline="0">
                <a:gradFill>
                  <a:gsLst>
                    <a:gs pos="1000">
                      <a:schemeClr val="accent1"/>
                    </a:gs>
                    <a:gs pos="98000">
                      <a:schemeClr val="accent2"/>
                    </a:gs>
                  </a:gsLst>
                  <a:lin ang="2700000" scaled="0"/>
                </a:gradFill>
                <a:latin typeface="+mj-lt"/>
              </a:defRPr>
            </a:lvl1pPr>
          </a:lstStyle>
          <a:p>
            <a:r>
              <a:rPr lang="en-US"/>
              <a:t>Click to Edit Master Title</a:t>
            </a:r>
          </a:p>
        </p:txBody>
      </p:sp>
      <p:sp>
        <p:nvSpPr>
          <p:cNvPr id="8" name="Content Placeholder 2">
            <a:extLst>
              <a:ext uri="{FF2B5EF4-FFF2-40B4-BE49-F238E27FC236}">
                <a16:creationId xmlns:a16="http://schemas.microsoft.com/office/drawing/2014/main" id="{EABE2E4C-3196-5944-9138-30FDA8E552AE}"/>
              </a:ext>
            </a:extLst>
          </p:cNvPr>
          <p:cNvSpPr>
            <a:spLocks noGrp="1"/>
          </p:cNvSpPr>
          <p:nvPr>
            <p:ph sz="quarter" idx="12"/>
          </p:nvPr>
        </p:nvSpPr>
        <p:spPr>
          <a:xfrm>
            <a:off x="546874" y="1932877"/>
            <a:ext cx="2558556" cy="4170211"/>
          </a:xfrm>
          <a:prstGeom prst="rect">
            <a:avLst/>
          </a:prstGeom>
        </p:spPr>
        <p:txBody>
          <a:bodyPr/>
          <a:lstStyle>
            <a:lvl1pPr marL="174625" indent="-174625">
              <a:buFont typeface="Wingdings" pitchFamily="2" charset="2"/>
              <a:buChar char="§"/>
              <a:tabLst/>
              <a:defRPr sz="1800">
                <a:solidFill>
                  <a:schemeClr val="bg1"/>
                </a:solidFill>
              </a:defRPr>
            </a:lvl1pPr>
            <a:lvl2pPr marL="517525" indent="-177800">
              <a:buFont typeface="System Font Regular"/>
              <a:buChar char="–"/>
              <a:tabLst/>
              <a:defRPr sz="1600">
                <a:solidFill>
                  <a:schemeClr val="bg1"/>
                </a:solidFill>
              </a:defRPr>
            </a:lvl2pPr>
            <a:lvl3pPr marL="803275" indent="-125413">
              <a:buFont typeface="Wingdings" pitchFamily="2" charset="2"/>
              <a:buChar char="§"/>
              <a:tabLst/>
              <a:defRPr sz="1400">
                <a:solidFill>
                  <a:schemeClr val="bg1"/>
                </a:solidFill>
              </a:defRPr>
            </a:lvl3pPr>
            <a:lvl4pPr marL="1152525" indent="-119063">
              <a:buFont typeface="System Font Regular"/>
              <a:buChar char="–"/>
              <a:tabLst>
                <a:tab pos="1887538" algn="l"/>
              </a:tabLst>
              <a:defRPr sz="1400">
                <a:solidFill>
                  <a:schemeClr val="bg1"/>
                </a:solidFill>
              </a:defRPr>
            </a:lvl4pPr>
            <a:lvl5pPr marL="1492250" indent="-120650">
              <a:buFont typeface="Wingdings" pitchFamily="2" charset="2"/>
              <a:buChar char="§"/>
              <a:tabLst/>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6C99C2F0-CFFF-8C49-8302-8EA81D3807AF}"/>
              </a:ext>
            </a:extLst>
          </p:cNvPr>
          <p:cNvSpPr>
            <a:spLocks noGrp="1"/>
          </p:cNvSpPr>
          <p:nvPr>
            <p:ph sz="quarter" idx="13"/>
          </p:nvPr>
        </p:nvSpPr>
        <p:spPr>
          <a:xfrm>
            <a:off x="3389910" y="1932877"/>
            <a:ext cx="2560753" cy="4170211"/>
          </a:xfrm>
          <a:prstGeom prst="rect">
            <a:avLst/>
          </a:prstGeom>
        </p:spPr>
        <p:txBody>
          <a:bodyPr/>
          <a:lstStyle>
            <a:lvl1pPr marL="174625" indent="-174625">
              <a:buFont typeface="Wingdings" pitchFamily="2" charset="2"/>
              <a:buChar char="§"/>
              <a:tabLst/>
              <a:defRPr sz="1800">
                <a:solidFill>
                  <a:schemeClr val="bg1"/>
                </a:solidFill>
              </a:defRPr>
            </a:lvl1pPr>
            <a:lvl2pPr marL="517525" indent="-177800">
              <a:buFont typeface="System Font Regular"/>
              <a:buChar char="–"/>
              <a:tabLst/>
              <a:defRPr sz="1600">
                <a:solidFill>
                  <a:schemeClr val="bg1"/>
                </a:solidFill>
              </a:defRPr>
            </a:lvl2pPr>
            <a:lvl3pPr marL="803275" indent="-125413">
              <a:buFont typeface="Wingdings" pitchFamily="2" charset="2"/>
              <a:buChar char="§"/>
              <a:tabLst/>
              <a:defRPr sz="1400">
                <a:solidFill>
                  <a:schemeClr val="bg1"/>
                </a:solidFill>
              </a:defRPr>
            </a:lvl3pPr>
            <a:lvl4pPr marL="1152525" indent="-119063">
              <a:buFont typeface="System Font Regular"/>
              <a:buChar char="–"/>
              <a:tabLst>
                <a:tab pos="1887538" algn="l"/>
              </a:tabLst>
              <a:defRPr sz="1400">
                <a:solidFill>
                  <a:schemeClr val="bg1"/>
                </a:solidFill>
              </a:defRPr>
            </a:lvl4pPr>
            <a:lvl5pPr marL="1492250" indent="-120650">
              <a:buFont typeface="Wingdings" pitchFamily="2" charset="2"/>
              <a:buChar char="§"/>
              <a:tabLst/>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B2F0EB87-8580-A64D-9AF0-9C62DEDFC74B}"/>
              </a:ext>
            </a:extLst>
          </p:cNvPr>
          <p:cNvSpPr>
            <a:spLocks noGrp="1"/>
          </p:cNvSpPr>
          <p:nvPr>
            <p:ph sz="quarter" idx="14"/>
          </p:nvPr>
        </p:nvSpPr>
        <p:spPr>
          <a:xfrm>
            <a:off x="6234045" y="1932877"/>
            <a:ext cx="2563849" cy="4170211"/>
          </a:xfrm>
          <a:prstGeom prst="rect">
            <a:avLst/>
          </a:prstGeom>
        </p:spPr>
        <p:txBody>
          <a:bodyPr/>
          <a:lstStyle>
            <a:lvl1pPr marL="174625" indent="-174625">
              <a:buFont typeface="Wingdings" pitchFamily="2" charset="2"/>
              <a:buChar char="§"/>
              <a:tabLst/>
              <a:defRPr sz="1800">
                <a:solidFill>
                  <a:schemeClr val="bg1"/>
                </a:solidFill>
              </a:defRPr>
            </a:lvl1pPr>
            <a:lvl2pPr marL="517525" indent="-177800">
              <a:buFont typeface="System Font Regular"/>
              <a:buChar char="–"/>
              <a:tabLst/>
              <a:defRPr sz="1600">
                <a:solidFill>
                  <a:schemeClr val="bg1"/>
                </a:solidFill>
              </a:defRPr>
            </a:lvl2pPr>
            <a:lvl3pPr marL="803275" indent="-125413">
              <a:buFont typeface="Wingdings" pitchFamily="2" charset="2"/>
              <a:buChar char="§"/>
              <a:tabLst/>
              <a:defRPr sz="1400">
                <a:solidFill>
                  <a:schemeClr val="bg1"/>
                </a:solidFill>
              </a:defRPr>
            </a:lvl3pPr>
            <a:lvl4pPr marL="1152525" indent="-119063">
              <a:buFont typeface="System Font Regular"/>
              <a:buChar char="–"/>
              <a:tabLst>
                <a:tab pos="1887538" algn="l"/>
              </a:tabLst>
              <a:defRPr sz="1400">
                <a:solidFill>
                  <a:schemeClr val="bg1"/>
                </a:solidFill>
              </a:defRPr>
            </a:lvl4pPr>
            <a:lvl5pPr marL="1492250" indent="-120650">
              <a:buFont typeface="Wingdings" pitchFamily="2" charset="2"/>
              <a:buChar char="§"/>
              <a:tabLst/>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F33C100-CCF9-6644-A65D-184F6949EBE4}"/>
              </a:ext>
            </a:extLst>
          </p:cNvPr>
          <p:cNvSpPr>
            <a:spLocks noGrp="1"/>
          </p:cNvSpPr>
          <p:nvPr>
            <p:ph sz="quarter" idx="15"/>
          </p:nvPr>
        </p:nvSpPr>
        <p:spPr>
          <a:xfrm>
            <a:off x="9079945" y="1932877"/>
            <a:ext cx="2563415" cy="4170211"/>
          </a:xfrm>
          <a:prstGeom prst="rect">
            <a:avLst/>
          </a:prstGeom>
        </p:spPr>
        <p:txBody>
          <a:bodyPr/>
          <a:lstStyle>
            <a:lvl1pPr marL="174625" indent="-174625">
              <a:buFont typeface="Wingdings" pitchFamily="2" charset="2"/>
              <a:buChar char="§"/>
              <a:tabLst/>
              <a:defRPr sz="1800">
                <a:solidFill>
                  <a:schemeClr val="bg1"/>
                </a:solidFill>
              </a:defRPr>
            </a:lvl1pPr>
            <a:lvl2pPr marL="517525" indent="-177800">
              <a:buFont typeface="System Font Regular"/>
              <a:buChar char="–"/>
              <a:tabLst/>
              <a:defRPr sz="1600">
                <a:solidFill>
                  <a:schemeClr val="bg1"/>
                </a:solidFill>
              </a:defRPr>
            </a:lvl2pPr>
            <a:lvl3pPr marL="803275" indent="-125413">
              <a:buFont typeface="Wingdings" pitchFamily="2" charset="2"/>
              <a:buChar char="§"/>
              <a:tabLst/>
              <a:defRPr sz="1400">
                <a:solidFill>
                  <a:schemeClr val="bg1"/>
                </a:solidFill>
              </a:defRPr>
            </a:lvl3pPr>
            <a:lvl4pPr marL="1152525" indent="-119063">
              <a:buFont typeface="System Font Regular"/>
              <a:buChar char="–"/>
              <a:tabLst>
                <a:tab pos="1887538" algn="l"/>
              </a:tabLst>
              <a:defRPr sz="1400">
                <a:solidFill>
                  <a:schemeClr val="bg1"/>
                </a:solidFill>
              </a:defRPr>
            </a:lvl4pPr>
            <a:lvl5pPr marL="1492250" indent="-120650">
              <a:buFont typeface="Wingdings" pitchFamily="2" charset="2"/>
              <a:buChar char="§"/>
              <a:tabLst/>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50">
            <a:extLst>
              <a:ext uri="{FF2B5EF4-FFF2-40B4-BE49-F238E27FC236}">
                <a16:creationId xmlns:a16="http://schemas.microsoft.com/office/drawing/2014/main" id="{DB3458A5-0B7E-7E4C-8B40-20B6F1701C6D}"/>
              </a:ext>
            </a:extLst>
          </p:cNvPr>
          <p:cNvSpPr>
            <a:spLocks noGrp="1"/>
          </p:cNvSpPr>
          <p:nvPr>
            <p:ph type="body" sz="quarter" idx="10" hasCustomPrompt="1"/>
          </p:nvPr>
        </p:nvSpPr>
        <p:spPr>
          <a:xfrm>
            <a:off x="548640" y="1163460"/>
            <a:ext cx="11094720" cy="410633"/>
          </a:xfrm>
          <a:prstGeom prst="rect">
            <a:avLst/>
          </a:prstGeom>
        </p:spPr>
        <p:txBody>
          <a:bodyPr lIns="0" tIns="22860">
            <a:normAutofit/>
          </a:bodyPr>
          <a:lstStyle>
            <a:lvl1pPr marL="0" indent="0">
              <a:buNone/>
              <a:defRPr sz="2000" b="0" i="0" spc="-20" baseline="0">
                <a:solidFill>
                  <a:schemeClr val="tx1">
                    <a:lumMod val="20000"/>
                    <a:lumOff val="80000"/>
                  </a:schemeClr>
                </a:solidFill>
                <a:latin typeface="+mn-lt"/>
                <a:ea typeface="Roboto" panose="02000000000000000000" pitchFamily="2" charset="0"/>
                <a:cs typeface="Arial" panose="020B0604020202020204" pitchFamily="34" charset="0"/>
              </a:defRPr>
            </a:lvl1pPr>
            <a:lvl2pPr marL="288918" indent="0">
              <a:buNone/>
              <a:defRPr sz="2133">
                <a:solidFill>
                  <a:schemeClr val="accent1"/>
                </a:solidFill>
              </a:defRPr>
            </a:lvl2pPr>
            <a:lvl3pPr marL="681020" indent="0">
              <a:buNone/>
              <a:defRPr sz="2133">
                <a:solidFill>
                  <a:schemeClr val="accent1"/>
                </a:solidFill>
              </a:defRPr>
            </a:lvl3pPr>
            <a:lvl4pPr marL="1031849" indent="0">
              <a:buNone/>
              <a:defRPr sz="2133">
                <a:solidFill>
                  <a:schemeClr val="accent1"/>
                </a:solidFill>
              </a:defRPr>
            </a:lvl4pPr>
            <a:lvl5pPr marL="1425539" indent="0">
              <a:buNone/>
              <a:defRPr sz="2133">
                <a:solidFill>
                  <a:schemeClr val="accent1"/>
                </a:solidFill>
              </a:defRPr>
            </a:lvl5pPr>
          </a:lstStyle>
          <a:p>
            <a:pPr lvl="0"/>
            <a:r>
              <a:rPr lang="en-US"/>
              <a:t>Subtitle (if needed)</a:t>
            </a:r>
          </a:p>
        </p:txBody>
      </p:sp>
      <p:pic>
        <p:nvPicPr>
          <p:cNvPr id="15" name="Picture 14">
            <a:extLst>
              <a:ext uri="{FF2B5EF4-FFF2-40B4-BE49-F238E27FC236}">
                <a16:creationId xmlns:a16="http://schemas.microsoft.com/office/drawing/2014/main" id="{5012B341-F04D-104C-8E75-2DECC10EECEB}"/>
              </a:ext>
            </a:extLst>
          </p:cNvPr>
          <p:cNvPicPr>
            <a:picLocks noChangeAspect="1"/>
          </p:cNvPicPr>
          <p:nvPr userDrawn="1"/>
        </p:nvPicPr>
        <p:blipFill>
          <a:blip r:embed="rId2">
            <a:alphaModFix amt="85000"/>
          </a:blip>
          <a:stretch>
            <a:fillRect/>
          </a:stretch>
        </p:blipFill>
        <p:spPr>
          <a:xfrm>
            <a:off x="548640" y="6327077"/>
            <a:ext cx="1005840" cy="289179"/>
          </a:xfrm>
          <a:prstGeom prst="rect">
            <a:avLst/>
          </a:prstGeom>
        </p:spPr>
      </p:pic>
      <p:sp>
        <p:nvSpPr>
          <p:cNvPr id="16" name="Slide Number Placeholder 5">
            <a:extLst>
              <a:ext uri="{FF2B5EF4-FFF2-40B4-BE49-F238E27FC236}">
                <a16:creationId xmlns:a16="http://schemas.microsoft.com/office/drawing/2014/main" id="{B4F8D7AF-CD14-DF4A-A9BC-9F8CCF0E3C66}"/>
              </a:ext>
            </a:extLst>
          </p:cNvPr>
          <p:cNvSpPr txBox="1">
            <a:spLocks/>
          </p:cNvSpPr>
          <p:nvPr userDrawn="1"/>
        </p:nvSpPr>
        <p:spPr>
          <a:xfrm>
            <a:off x="11355767" y="6445963"/>
            <a:ext cx="287593" cy="123111"/>
          </a:xfrm>
          <a:prstGeom prst="rect">
            <a:avLst/>
          </a:prstGeom>
        </p:spPr>
        <p:txBody>
          <a:bodyPr vert="horz" wrap="square" lIns="0" tIns="0" rIns="0" bIns="0" rtlCol="0" anchor="ctr">
            <a:spAutoFit/>
          </a:bodyP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3811AAA-31B3-8347-9AC8-36DEEB43E775}" type="slidenum">
              <a:rPr lang="en-US" sz="800" smtClean="0">
                <a:solidFill>
                  <a:schemeClr val="bg1">
                    <a:alpha val="75000"/>
                  </a:schemeClr>
                </a:solidFill>
                <a:latin typeface="+mn-lt"/>
                <a:ea typeface="Roboto" panose="02000000000000000000" pitchFamily="2" charset="0"/>
                <a:cs typeface="Roboto Medium" charset="0"/>
              </a:rPr>
              <a:pPr algn="r"/>
              <a:t>‹#›</a:t>
            </a:fld>
            <a:endParaRPr lang="en-US" sz="800">
              <a:solidFill>
                <a:schemeClr val="bg1">
                  <a:alpha val="75000"/>
                </a:schemeClr>
              </a:solidFill>
              <a:latin typeface="+mn-lt"/>
              <a:ea typeface="Roboto" panose="02000000000000000000" pitchFamily="2" charset="0"/>
              <a:cs typeface="Roboto Medium" charset="0"/>
            </a:endParaRPr>
          </a:p>
        </p:txBody>
      </p:sp>
      <p:sp>
        <p:nvSpPr>
          <p:cNvPr id="18" name="Footer Placeholder 4">
            <a:extLst>
              <a:ext uri="{FF2B5EF4-FFF2-40B4-BE49-F238E27FC236}">
                <a16:creationId xmlns:a16="http://schemas.microsoft.com/office/drawing/2014/main" id="{C56B2B05-7061-894A-88FD-756ED7875565}"/>
              </a:ext>
            </a:extLst>
          </p:cNvPr>
          <p:cNvSpPr txBox="1">
            <a:spLocks/>
          </p:cNvSpPr>
          <p:nvPr userDrawn="1"/>
        </p:nvSpPr>
        <p:spPr>
          <a:xfrm>
            <a:off x="7751512" y="6445963"/>
            <a:ext cx="3645239" cy="123111"/>
          </a:xfrm>
          <a:prstGeom prst="rect">
            <a:avLst/>
          </a:prstGeom>
        </p:spPr>
        <p:txBody>
          <a:bodyPr vert="horz" wrap="square" lIns="0" tIns="0" rIns="0" bIns="0" rtlCol="0" anchor="ctr">
            <a:spAutoFit/>
          </a:bodyP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r>
              <a:rPr sz="800">
                <a:solidFill>
                  <a:schemeClr val="bg1">
                    <a:alpha val="75000"/>
                  </a:schemeClr>
                </a:solidFill>
                <a:latin typeface="+mn-lt"/>
                <a:ea typeface="Roboto" panose="02000000000000000000" pitchFamily="2" charset="0"/>
                <a:cs typeface="Roboto" charset="0"/>
              </a:rPr>
              <a:t>© </a:t>
            </a:r>
            <a:r>
              <a:rPr lang="en-US" sz="800">
                <a:solidFill>
                  <a:schemeClr val="bg1">
                    <a:alpha val="75000"/>
                  </a:schemeClr>
                </a:solidFill>
                <a:latin typeface="+mn-lt"/>
                <a:ea typeface="Roboto" panose="02000000000000000000" pitchFamily="2" charset="0"/>
                <a:cs typeface="Roboto" charset="0"/>
              </a:rPr>
              <a:t>2020 Rubrik</a:t>
            </a:r>
            <a:r>
              <a:rPr sz="800">
                <a:solidFill>
                  <a:schemeClr val="bg1">
                    <a:alpha val="75000"/>
                  </a:schemeClr>
                </a:solidFill>
                <a:latin typeface="+mn-lt"/>
                <a:ea typeface="Roboto" panose="02000000000000000000" pitchFamily="2" charset="0"/>
                <a:cs typeface="Roboto" charset="0"/>
              </a:rPr>
              <a:t>. All rights reserved.</a:t>
            </a:r>
          </a:p>
        </p:txBody>
      </p:sp>
    </p:spTree>
    <p:extLst>
      <p:ext uri="{BB962C8B-B14F-4D97-AF65-F5344CB8AC3E}">
        <p14:creationId xmlns:p14="http://schemas.microsoft.com/office/powerpoint/2010/main" val="28604471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21404CE-BD33-CB44-9A47-D25C92A428BA}"/>
              </a:ext>
            </a:extLst>
          </p:cNvPr>
          <p:cNvSpPr/>
          <p:nvPr userDrawn="1"/>
        </p:nvSpPr>
        <p:spPr>
          <a:xfrm>
            <a:off x="0" y="6210300"/>
            <a:ext cx="12192000" cy="647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6" name="Rectangle 5">
            <a:extLst>
              <a:ext uri="{FF2B5EF4-FFF2-40B4-BE49-F238E27FC236}">
                <a16:creationId xmlns:a16="http://schemas.microsoft.com/office/drawing/2014/main" id="{CCCDC204-6D63-F244-8764-124382F8D05D}"/>
              </a:ext>
            </a:extLst>
          </p:cNvPr>
          <p:cNvSpPr/>
          <p:nvPr userDrawn="1"/>
        </p:nvSpPr>
        <p:spPr>
          <a:xfrm>
            <a:off x="0" y="6210300"/>
            <a:ext cx="12192000" cy="6477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extBox 8">
            <a:extLst>
              <a:ext uri="{FF2B5EF4-FFF2-40B4-BE49-F238E27FC236}">
                <a16:creationId xmlns:a16="http://schemas.microsoft.com/office/drawing/2014/main" id="{9074D8C5-30C6-6C4D-B282-0CE4F8431576}"/>
              </a:ext>
            </a:extLst>
          </p:cNvPr>
          <p:cNvSpPr txBox="1"/>
          <p:nvPr userDrawn="1"/>
        </p:nvSpPr>
        <p:spPr>
          <a:xfrm>
            <a:off x="1651221" y="2790212"/>
            <a:ext cx="8889559" cy="830997"/>
          </a:xfrm>
          <a:prstGeom prst="rect">
            <a:avLst/>
          </a:prstGeom>
        </p:spPr>
        <p:txBody>
          <a:bodyPr wrap="square" lIns="0" rtlCol="0">
            <a:spAutoFit/>
          </a:bodyPr>
          <a:lstStyle/>
          <a:p>
            <a:pPr marL="0" indent="0" algn="ctr">
              <a:buClr>
                <a:schemeClr val="accent6">
                  <a:lumMod val="20000"/>
                  <a:lumOff val="80000"/>
                </a:schemeClr>
              </a:buClr>
              <a:buNone/>
            </a:pPr>
            <a:r>
              <a:rPr lang="en-US" sz="4800" b="0" spc="-50" baseline="0">
                <a:solidFill>
                  <a:schemeClr val="bg1"/>
                </a:solidFill>
                <a:ea typeface="Roboto" panose="02000000000000000000" pitchFamily="2" charset="0"/>
                <a:cs typeface="Calibri Light"/>
              </a:rPr>
              <a:t>Don’t Backup. Go </a:t>
            </a:r>
            <a:r>
              <a:rPr lang="en-US" sz="4800" b="0" spc="-100" baseline="0">
                <a:gradFill>
                  <a:gsLst>
                    <a:gs pos="15000">
                      <a:schemeClr val="accent1"/>
                    </a:gs>
                    <a:gs pos="100000">
                      <a:schemeClr val="accent2"/>
                    </a:gs>
                  </a:gsLst>
                  <a:lin ang="2700000" scaled="0"/>
                </a:gradFill>
                <a:ea typeface="Roboto" panose="02000000000000000000" pitchFamily="2" charset="0"/>
                <a:cs typeface="Calibri Light"/>
              </a:rPr>
              <a:t>Fo</a:t>
            </a:r>
            <a:r>
              <a:rPr lang="en-US" sz="4800" b="0" spc="0" baseline="0">
                <a:gradFill>
                  <a:gsLst>
                    <a:gs pos="15000">
                      <a:schemeClr val="accent1"/>
                    </a:gs>
                    <a:gs pos="100000">
                      <a:schemeClr val="accent2"/>
                    </a:gs>
                  </a:gsLst>
                  <a:lin ang="2700000" scaled="0"/>
                </a:gradFill>
                <a:ea typeface="Roboto" panose="02000000000000000000" pitchFamily="2" charset="0"/>
                <a:cs typeface="Calibri Light"/>
              </a:rPr>
              <a:t>rw</a:t>
            </a:r>
            <a:r>
              <a:rPr lang="en-US" sz="4800" b="0" spc="-50" baseline="0">
                <a:gradFill>
                  <a:gsLst>
                    <a:gs pos="15000">
                      <a:schemeClr val="accent1"/>
                    </a:gs>
                    <a:gs pos="100000">
                      <a:schemeClr val="accent2"/>
                    </a:gs>
                  </a:gsLst>
                  <a:lin ang="2700000" scaled="0"/>
                </a:gradFill>
                <a:ea typeface="Roboto" panose="02000000000000000000" pitchFamily="2" charset="0"/>
                <a:cs typeface="Calibri Light"/>
              </a:rPr>
              <a:t>ard</a:t>
            </a:r>
            <a:r>
              <a:rPr lang="en-US" sz="4800" b="0" spc="-50" baseline="0">
                <a:solidFill>
                  <a:schemeClr val="tx1"/>
                </a:solidFill>
                <a:ea typeface="Roboto" panose="02000000000000000000" pitchFamily="2" charset="0"/>
                <a:cs typeface="Calibri Light"/>
              </a:rPr>
              <a:t>. </a:t>
            </a:r>
            <a:endParaRPr lang="en-US" sz="4800" b="0" i="0" cap="all" spc="-50" baseline="0">
              <a:solidFill>
                <a:schemeClr val="tx1"/>
              </a:solidFill>
              <a:latin typeface="+mj-lt"/>
              <a:ea typeface="Roboto" panose="02000000000000000000" pitchFamily="2" charset="0"/>
            </a:endParaRPr>
          </a:p>
        </p:txBody>
      </p:sp>
      <p:pic>
        <p:nvPicPr>
          <p:cNvPr id="4" name="Picture 3">
            <a:extLst>
              <a:ext uri="{FF2B5EF4-FFF2-40B4-BE49-F238E27FC236}">
                <a16:creationId xmlns:a16="http://schemas.microsoft.com/office/drawing/2014/main" id="{3770D44E-1AB3-A94D-8769-B4F742FDAF57}"/>
              </a:ext>
            </a:extLst>
          </p:cNvPr>
          <p:cNvPicPr>
            <a:picLocks noChangeAspect="1"/>
          </p:cNvPicPr>
          <p:nvPr userDrawn="1"/>
        </p:nvPicPr>
        <p:blipFill>
          <a:blip r:embed="rId2"/>
          <a:stretch>
            <a:fillRect/>
          </a:stretch>
        </p:blipFill>
        <p:spPr>
          <a:xfrm>
            <a:off x="4184649" y="4832626"/>
            <a:ext cx="3822700" cy="1435100"/>
          </a:xfrm>
          <a:prstGeom prst="rect">
            <a:avLst/>
          </a:prstGeom>
        </p:spPr>
      </p:pic>
    </p:spTree>
    <p:extLst>
      <p:ext uri="{BB962C8B-B14F-4D97-AF65-F5344CB8AC3E}">
        <p14:creationId xmlns:p14="http://schemas.microsoft.com/office/powerpoint/2010/main" val="39715701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9.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142955"/>
      </p:ext>
    </p:extLst>
  </p:cSld>
  <p:clrMap bg1="lt1" tx1="dk1" bg2="lt2" tx2="dk2" accent1="accent1" accent2="accent2" accent3="accent3" accent4="accent4" accent5="accent5" accent6="accent6" hlink="hlink" folHlink="folHlink"/>
  <p:sldLayoutIdLst>
    <p:sldLayoutId id="2147483769" r:id="rId1"/>
    <p:sldLayoutId id="2147483752" r:id="rId2"/>
    <p:sldLayoutId id="2147483753" r:id="rId3"/>
    <p:sldLayoutId id="2147483784" r:id="rId4"/>
    <p:sldLayoutId id="2147483785" r:id="rId5"/>
    <p:sldLayoutId id="2147483754" r:id="rId6"/>
    <p:sldLayoutId id="2147483755" r:id="rId7"/>
    <p:sldLayoutId id="2147483763" r:id="rId8"/>
    <p:sldLayoutId id="2147483731" r:id="rId9"/>
    <p:sldLayoutId id="2147483781" r:id="rId10"/>
    <p:sldLayoutId id="2147483764" r:id="rId11"/>
    <p:sldLayoutId id="2147483783" r:id="rId12"/>
    <p:sldLayoutId id="2147483770" r:id="rId13"/>
    <p:sldLayoutId id="2147483771" r:id="rId14"/>
    <p:sldLayoutId id="2147483772" r:id="rId15"/>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457189" rtl="0" eaLnBrk="1" latinLnBrk="0" hangingPunct="1">
        <a:lnSpc>
          <a:spcPct val="80000"/>
        </a:lnSpc>
        <a:spcBef>
          <a:spcPct val="0"/>
        </a:spcBef>
        <a:buNone/>
        <a:defRPr sz="3600" b="0" i="0" kern="1200" spc="-100" baseline="0">
          <a:gradFill>
            <a:gsLst>
              <a:gs pos="1000">
                <a:schemeClr val="accent1"/>
              </a:gs>
              <a:gs pos="98000">
                <a:schemeClr val="accent2"/>
              </a:gs>
            </a:gsLst>
            <a:lin ang="2700000" scaled="0"/>
          </a:gradFill>
          <a:latin typeface="+mj-lt"/>
          <a:ea typeface="+mj-ea"/>
          <a:cs typeface="Arial" panose="020B0604020202020204" pitchFamily="34" charset="0"/>
        </a:defRPr>
      </a:lvl1pPr>
    </p:titleStyle>
    <p:bodyStyle>
      <a:lvl1pPr marL="347472" indent="-347472" algn="l" defTabSz="457189" rtl="0" eaLnBrk="1" latinLnBrk="0" hangingPunct="1">
        <a:spcBef>
          <a:spcPts val="600"/>
        </a:spcBef>
        <a:buClr>
          <a:schemeClr val="accent1"/>
        </a:buClr>
        <a:buSzPct val="80000"/>
        <a:buFont typeface="Arial"/>
        <a:buChar char="•"/>
        <a:tabLst/>
        <a:defRPr sz="2400" b="0" i="0" kern="1200">
          <a:solidFill>
            <a:schemeClr val="tx1"/>
          </a:solidFill>
          <a:latin typeface="+mn-lt"/>
          <a:ea typeface="Roboto" panose="02000000000000000000" pitchFamily="2" charset="0"/>
          <a:cs typeface="Calibri Light"/>
        </a:defRPr>
      </a:lvl1pPr>
      <a:lvl2pPr marL="685800" indent="-347472" algn="l" defTabSz="457189" rtl="0" eaLnBrk="1" latinLnBrk="0" hangingPunct="1">
        <a:spcBef>
          <a:spcPts val="500"/>
        </a:spcBef>
        <a:buClr>
          <a:schemeClr val="accent1"/>
        </a:buClr>
        <a:buSzPct val="80000"/>
        <a:buFont typeface="Arial"/>
        <a:buChar char="•"/>
        <a:tabLst/>
        <a:defRPr sz="2000" b="0" i="0" kern="1200">
          <a:solidFill>
            <a:schemeClr val="tx1"/>
          </a:solidFill>
          <a:latin typeface="+mn-lt"/>
          <a:ea typeface="Roboto" panose="02000000000000000000" pitchFamily="2" charset="0"/>
          <a:cs typeface="Calibri Light"/>
        </a:defRPr>
      </a:lvl2pPr>
      <a:lvl3pPr marL="1024128" indent="-347472" algn="l" defTabSz="457189" rtl="0" eaLnBrk="1" latinLnBrk="0" hangingPunct="1">
        <a:spcBef>
          <a:spcPts val="400"/>
        </a:spcBef>
        <a:buClr>
          <a:schemeClr val="accent1"/>
        </a:buClr>
        <a:buSzPct val="80000"/>
        <a:buFont typeface="Arial"/>
        <a:buChar char="•"/>
        <a:tabLst/>
        <a:defRPr sz="1600" b="0" i="0" kern="1200">
          <a:solidFill>
            <a:schemeClr val="tx1"/>
          </a:solidFill>
          <a:latin typeface="+mn-lt"/>
          <a:ea typeface="Roboto" panose="02000000000000000000" pitchFamily="2" charset="0"/>
          <a:cs typeface="Calibri Light"/>
        </a:defRPr>
      </a:lvl3pPr>
      <a:lvl4pPr marL="1380744" indent="-347472" algn="l" defTabSz="457189" rtl="0" eaLnBrk="1" latinLnBrk="0" hangingPunct="1">
        <a:spcBef>
          <a:spcPts val="400"/>
        </a:spcBef>
        <a:buClr>
          <a:schemeClr val="accent1"/>
        </a:buClr>
        <a:buSzPct val="80000"/>
        <a:buFont typeface="Arial"/>
        <a:buChar char="•"/>
        <a:tabLst>
          <a:tab pos="1887538" algn="l"/>
        </a:tabLst>
        <a:defRPr sz="1600" b="0" i="0" kern="1200">
          <a:solidFill>
            <a:schemeClr val="tx1"/>
          </a:solidFill>
          <a:latin typeface="+mn-lt"/>
          <a:ea typeface="Roboto" panose="02000000000000000000" pitchFamily="2" charset="0"/>
          <a:cs typeface="Calibri Light"/>
        </a:defRPr>
      </a:lvl4pPr>
      <a:lvl5pPr marL="1719072" indent="-347472" algn="l" defTabSz="457189" rtl="0" eaLnBrk="1" latinLnBrk="0" hangingPunct="1">
        <a:spcBef>
          <a:spcPts val="400"/>
        </a:spcBef>
        <a:buClr>
          <a:schemeClr val="accent1"/>
        </a:buClr>
        <a:buSzPct val="80000"/>
        <a:buFont typeface="Arial"/>
        <a:buChar char="•"/>
        <a:tabLst/>
        <a:defRPr sz="1600" b="0" i="0" kern="1200">
          <a:solidFill>
            <a:schemeClr val="tx1"/>
          </a:solidFill>
          <a:latin typeface="+mn-lt"/>
          <a:ea typeface="Roboto" panose="02000000000000000000" pitchFamily="2" charset="0"/>
          <a:cs typeface="Calibri Light"/>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11" userDrawn="1">
          <p15:clr>
            <a:srgbClr val="9FCC3B"/>
          </p15:clr>
        </p15:guide>
        <p15:guide id="3" pos="7469" userDrawn="1">
          <p15:clr>
            <a:srgbClr val="9FCC3B"/>
          </p15:clr>
        </p15:guide>
        <p15:guide id="6" orient="horz" pos="3912">
          <p15:clr>
            <a:srgbClr val="9FCC3B"/>
          </p15:clr>
        </p15:guide>
        <p15:guide id="7" orient="horz" pos="412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142955"/>
      </p:ext>
    </p:extLst>
  </p:cSld>
  <p:clrMap bg1="lt1" tx1="dk1" bg2="lt2" tx2="dk2" accent1="accent1" accent2="accent2" accent3="accent3" accent4="accent4" accent5="accent5" accent6="accent6" hlink="hlink" folHlink="folHlink"/>
  <p:sldLayoutIdLst>
    <p:sldLayoutId id="2147483787" r:id="rId1"/>
    <p:sldLayoutId id="2147483774" r:id="rId2"/>
    <p:sldLayoutId id="2147483765" r:id="rId3"/>
    <p:sldLayoutId id="2147483775" r:id="rId4"/>
    <p:sldLayoutId id="2147483776" r:id="rId5"/>
    <p:sldLayoutId id="2147483777" r:id="rId6"/>
    <p:sldLayoutId id="2147483778" r:id="rId7"/>
    <p:sldLayoutId id="2147483779" r:id="rId8"/>
    <p:sldLayoutId id="2147483780" r:id="rId9"/>
    <p:sldLayoutId id="2147483766" r:id="rId10"/>
    <p:sldLayoutId id="2147483782" r:id="rId11"/>
    <p:sldLayoutId id="2147483767" r:id="rId1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457189" rtl="0" eaLnBrk="1" latinLnBrk="0" hangingPunct="1">
        <a:lnSpc>
          <a:spcPct val="80000"/>
        </a:lnSpc>
        <a:spcBef>
          <a:spcPct val="0"/>
        </a:spcBef>
        <a:buNone/>
        <a:defRPr sz="3600" b="0" i="0" kern="1200" spc="-100" baseline="0">
          <a:gradFill>
            <a:gsLst>
              <a:gs pos="1000">
                <a:schemeClr val="accent1"/>
              </a:gs>
              <a:gs pos="98000">
                <a:schemeClr val="accent2"/>
              </a:gs>
            </a:gsLst>
            <a:lin ang="2700000" scaled="0"/>
          </a:gradFill>
          <a:latin typeface="+mj-lt"/>
          <a:ea typeface="+mj-ea"/>
          <a:cs typeface="Arial" panose="020B0604020202020204" pitchFamily="34" charset="0"/>
        </a:defRPr>
      </a:lvl1pPr>
    </p:titleStyle>
    <p:bodyStyle>
      <a:lvl1pPr marL="347472" indent="-347472" algn="l" defTabSz="457189" rtl="0" eaLnBrk="1" latinLnBrk="0" hangingPunct="1">
        <a:spcBef>
          <a:spcPts val="600"/>
        </a:spcBef>
        <a:buClr>
          <a:schemeClr val="accent1"/>
        </a:buClr>
        <a:buSzPct val="80000"/>
        <a:buFont typeface="Arial"/>
        <a:buChar char="•"/>
        <a:tabLst/>
        <a:defRPr sz="2400" b="0" i="0" kern="1200">
          <a:solidFill>
            <a:schemeClr val="tx1"/>
          </a:solidFill>
          <a:latin typeface="+mn-lt"/>
          <a:ea typeface="Roboto" panose="02000000000000000000" pitchFamily="2" charset="0"/>
          <a:cs typeface="Calibri Light"/>
        </a:defRPr>
      </a:lvl1pPr>
      <a:lvl2pPr marL="685800" indent="-347472" algn="l" defTabSz="457189" rtl="0" eaLnBrk="1" latinLnBrk="0" hangingPunct="1">
        <a:spcBef>
          <a:spcPts val="500"/>
        </a:spcBef>
        <a:buClr>
          <a:schemeClr val="accent1"/>
        </a:buClr>
        <a:buSzPct val="80000"/>
        <a:buFont typeface="Arial"/>
        <a:buChar char="•"/>
        <a:tabLst/>
        <a:defRPr sz="2000" b="0" i="0" kern="1200">
          <a:solidFill>
            <a:schemeClr val="tx1"/>
          </a:solidFill>
          <a:latin typeface="+mn-lt"/>
          <a:ea typeface="Roboto" panose="02000000000000000000" pitchFamily="2" charset="0"/>
          <a:cs typeface="Calibri Light"/>
        </a:defRPr>
      </a:lvl2pPr>
      <a:lvl3pPr marL="1024128" indent="-347472" algn="l" defTabSz="457189" rtl="0" eaLnBrk="1" latinLnBrk="0" hangingPunct="1">
        <a:spcBef>
          <a:spcPts val="400"/>
        </a:spcBef>
        <a:buClr>
          <a:schemeClr val="accent1"/>
        </a:buClr>
        <a:buSzPct val="80000"/>
        <a:buFont typeface="Arial"/>
        <a:buChar char="•"/>
        <a:tabLst/>
        <a:defRPr sz="1600" b="0" i="0" kern="1200">
          <a:solidFill>
            <a:schemeClr val="tx1"/>
          </a:solidFill>
          <a:latin typeface="+mn-lt"/>
          <a:ea typeface="Roboto" panose="02000000000000000000" pitchFamily="2" charset="0"/>
          <a:cs typeface="Calibri Light"/>
        </a:defRPr>
      </a:lvl3pPr>
      <a:lvl4pPr marL="1380744" indent="-347472" algn="l" defTabSz="457189" rtl="0" eaLnBrk="1" latinLnBrk="0" hangingPunct="1">
        <a:spcBef>
          <a:spcPts val="400"/>
        </a:spcBef>
        <a:buClr>
          <a:schemeClr val="accent1"/>
        </a:buClr>
        <a:buSzPct val="80000"/>
        <a:buFont typeface="Arial"/>
        <a:buChar char="•"/>
        <a:tabLst>
          <a:tab pos="1887538" algn="l"/>
        </a:tabLst>
        <a:defRPr sz="1600" b="0" i="0" kern="1200">
          <a:solidFill>
            <a:schemeClr val="tx1"/>
          </a:solidFill>
          <a:latin typeface="+mn-lt"/>
          <a:ea typeface="Roboto" panose="02000000000000000000" pitchFamily="2" charset="0"/>
          <a:cs typeface="Calibri Light"/>
        </a:defRPr>
      </a:lvl4pPr>
      <a:lvl5pPr marL="1719072" indent="-347472" algn="l" defTabSz="457189" rtl="0" eaLnBrk="1" latinLnBrk="0" hangingPunct="1">
        <a:spcBef>
          <a:spcPts val="400"/>
        </a:spcBef>
        <a:buClr>
          <a:schemeClr val="accent1"/>
        </a:buClr>
        <a:buSzPct val="80000"/>
        <a:buFont typeface="Arial"/>
        <a:buChar char="•"/>
        <a:tabLst/>
        <a:defRPr sz="1600" b="0" i="0" kern="1200">
          <a:solidFill>
            <a:schemeClr val="tx1"/>
          </a:solidFill>
          <a:latin typeface="+mn-lt"/>
          <a:ea typeface="Roboto" panose="02000000000000000000" pitchFamily="2" charset="0"/>
          <a:cs typeface="Calibri Light"/>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11" userDrawn="1">
          <p15:clr>
            <a:srgbClr val="9FCC3B"/>
          </p15:clr>
        </p15:guide>
        <p15:guide id="3" pos="7469" userDrawn="1">
          <p15:clr>
            <a:srgbClr val="9FCC3B"/>
          </p15:clr>
        </p15:guide>
        <p15:guide id="6" orient="horz" pos="3912">
          <p15:clr>
            <a:srgbClr val="9FCC3B"/>
          </p15:clr>
        </p15:guide>
        <p15:guide id="7" orient="horz" pos="412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7057" y="271546"/>
            <a:ext cx="10985343" cy="1024737"/>
          </a:xfrm>
          <a:prstGeom prst="rect">
            <a:avLst/>
          </a:prstGeom>
        </p:spPr>
        <p:txBody>
          <a:bodyPr vert="horz" lIns="0" tIns="0" rIns="0" bIns="0" rtlCol="0" anchor="ctr">
            <a:noAutofit/>
          </a:bodyPr>
          <a:lstStyle/>
          <a:p>
            <a:r>
              <a:rPr lang="en-US" err="1"/>
              <a:t>Lorem</a:t>
            </a:r>
            <a:r>
              <a:rPr lang="en-US"/>
              <a:t> </a:t>
            </a:r>
            <a:r>
              <a:rPr lang="en-US" err="1"/>
              <a:t>Ipsum</a:t>
            </a:r>
            <a:endParaRPr lang="en-US"/>
          </a:p>
        </p:txBody>
      </p:sp>
      <p:pic>
        <p:nvPicPr>
          <p:cNvPr id="7" name="Picture 6" descr="Rubrik logo horizontal large.png"/>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335024" y="6012179"/>
            <a:ext cx="1675321" cy="837661"/>
          </a:xfrm>
          <a:prstGeom prst="rect">
            <a:avLst/>
          </a:prstGeom>
        </p:spPr>
      </p:pic>
      <p:sp>
        <p:nvSpPr>
          <p:cNvPr id="11" name="Date Placeholder 3"/>
          <p:cNvSpPr>
            <a:spLocks noGrp="1"/>
          </p:cNvSpPr>
          <p:nvPr>
            <p:ph type="dt" sz="half" idx="2"/>
          </p:nvPr>
        </p:nvSpPr>
        <p:spPr>
          <a:xfrm>
            <a:off x="8263467" y="6326650"/>
            <a:ext cx="1557867" cy="365125"/>
          </a:xfrm>
          <a:prstGeom prst="rect">
            <a:avLst/>
          </a:prstGeom>
        </p:spPr>
        <p:txBody>
          <a:bodyPr/>
          <a:lstStyle>
            <a:lvl1pPr algn="ctr">
              <a:defRPr sz="1100">
                <a:solidFill>
                  <a:srgbClr val="BFBFBF"/>
                </a:solidFill>
                <a:latin typeface="Arial"/>
                <a:cs typeface="Arial"/>
              </a:defRPr>
            </a:lvl1pPr>
          </a:lstStyle>
          <a:p>
            <a:endParaRPr lang="en-US"/>
          </a:p>
        </p:txBody>
      </p:sp>
      <p:sp>
        <p:nvSpPr>
          <p:cNvPr id="13" name="Slide Number Placeholder 5"/>
          <p:cNvSpPr>
            <a:spLocks noGrp="1"/>
          </p:cNvSpPr>
          <p:nvPr>
            <p:ph type="sldNum" sz="quarter" idx="4"/>
          </p:nvPr>
        </p:nvSpPr>
        <p:spPr>
          <a:xfrm>
            <a:off x="10103555" y="6326650"/>
            <a:ext cx="1478844" cy="365125"/>
          </a:xfrm>
          <a:prstGeom prst="rect">
            <a:avLst/>
          </a:prstGeom>
        </p:spPr>
        <p:txBody>
          <a:bodyPr/>
          <a:lstStyle>
            <a:lvl1pPr algn="r">
              <a:defRPr sz="1100">
                <a:solidFill>
                  <a:srgbClr val="BFBFBF"/>
                </a:solidFill>
                <a:latin typeface="Arial"/>
                <a:cs typeface="Arial"/>
              </a:defRPr>
            </a:lvl1pPr>
          </a:lstStyle>
          <a:p>
            <a:fld id="{013BD505-9C13-4145-B624-2C211D6155BD}" type="slidenum">
              <a:rPr lang="en-US" smtClean="0"/>
              <a:pPr/>
              <a:t>‹#›</a:t>
            </a:fld>
            <a:endParaRPr lang="en-US"/>
          </a:p>
        </p:txBody>
      </p:sp>
    </p:spTree>
    <p:extLst>
      <p:ext uri="{BB962C8B-B14F-4D97-AF65-F5344CB8AC3E}">
        <p14:creationId xmlns:p14="http://schemas.microsoft.com/office/powerpoint/2010/main" val="1221053642"/>
      </p:ext>
    </p:extLst>
  </p:cSld>
  <p:clrMap bg1="lt1" tx1="dk1" bg2="lt2" tx2="dk2" accent1="accent1" accent2="accent2" accent3="accent3" accent4="accent4" accent5="accent5" accent6="accent6" hlink="hlink" folHlink="folHlink"/>
  <p:sldLayoutIdLst>
    <p:sldLayoutId id="2147483716" r:id="rId1"/>
    <p:sldLayoutId id="2147483737" r:id="rId2"/>
    <p:sldLayoutId id="2147483730" r:id="rId3"/>
    <p:sldLayoutId id="2147483740" r:id="rId4"/>
    <p:sldLayoutId id="2147483722" r:id="rId5"/>
    <p:sldLayoutId id="2147483735" r:id="rId6"/>
    <p:sldLayoutId id="2147483736" r:id="rId7"/>
    <p:sldLayoutId id="2147483738" r:id="rId8"/>
    <p:sldLayoutId id="2147483739" r:id="rId9"/>
    <p:sldLayoutId id="2147483717" r:id="rId10"/>
    <p:sldLayoutId id="2147483684" r:id="rId11"/>
    <p:sldLayoutId id="2147483719" r:id="rId12"/>
    <p:sldLayoutId id="2147483734" r:id="rId13"/>
    <p:sldLayoutId id="2147483714" r:id="rId14"/>
    <p:sldLayoutId id="2147483715" r:id="rId15"/>
    <p:sldLayoutId id="2147483706" r:id="rId16"/>
    <p:sldLayoutId id="2147483708" r:id="rId17"/>
    <p:sldLayoutId id="2147483689" r:id="rId18"/>
    <p:sldLayoutId id="2147483710" r:id="rId19"/>
    <p:sldLayoutId id="2147483741" r:id="rId20"/>
    <p:sldLayoutId id="2147483742" r:id="rId21"/>
  </p:sldLayoutIdLst>
  <p:hf hdr="0" ftr="0" dt="0"/>
  <p:txStyles>
    <p:titleStyle>
      <a:lvl1pPr algn="l" defTabSz="609570" rtl="0" eaLnBrk="1" latinLnBrk="0" hangingPunct="1">
        <a:lnSpc>
          <a:spcPts val="3627"/>
        </a:lnSpc>
        <a:spcBef>
          <a:spcPct val="0"/>
        </a:spcBef>
        <a:buNone/>
        <a:defRPr sz="3500" b="1" i="0" kern="1200" baseline="0">
          <a:solidFill>
            <a:srgbClr val="63666A"/>
          </a:solidFill>
          <a:latin typeface="Arisal"/>
          <a:ea typeface="+mj-ea"/>
          <a:cs typeface="Arisal"/>
        </a:defRPr>
      </a:lvl1pPr>
    </p:titleStyle>
    <p:bodyStyle>
      <a:lvl1pPr marL="304792" indent="-304792" algn="l" defTabSz="609570" rtl="0" eaLnBrk="1" latinLnBrk="0" hangingPunct="1">
        <a:spcBef>
          <a:spcPts val="800"/>
        </a:spcBef>
        <a:spcAft>
          <a:spcPts val="800"/>
        </a:spcAft>
        <a:buClr>
          <a:schemeClr val="bg1">
            <a:lumMod val="75000"/>
          </a:schemeClr>
        </a:buClr>
        <a:buFont typeface="Arial"/>
        <a:buChar char="•"/>
        <a:defRPr sz="2400" b="0" i="0" kern="1200">
          <a:solidFill>
            <a:schemeClr val="tx1"/>
          </a:solidFill>
          <a:latin typeface="Tahoma"/>
          <a:ea typeface="+mn-ea"/>
          <a:cs typeface="Tahoma"/>
        </a:defRPr>
      </a:lvl1pPr>
      <a:lvl2pPr marL="990551" indent="-380982" algn="l" defTabSz="609570" rtl="0" eaLnBrk="1" latinLnBrk="0" hangingPunct="1">
        <a:spcBef>
          <a:spcPts val="800"/>
        </a:spcBef>
        <a:spcAft>
          <a:spcPts val="800"/>
        </a:spcAft>
        <a:buClr>
          <a:schemeClr val="bg1">
            <a:lumMod val="75000"/>
          </a:schemeClr>
        </a:buClr>
        <a:buFont typeface="Arial"/>
        <a:buChar char="–"/>
        <a:defRPr sz="2100" b="0" i="0" kern="1200">
          <a:solidFill>
            <a:schemeClr val="tx1"/>
          </a:solidFill>
          <a:latin typeface="Tahoma"/>
          <a:ea typeface="+mn-ea"/>
          <a:cs typeface="Tahoma"/>
        </a:defRPr>
      </a:lvl2pPr>
      <a:lvl3pPr marL="1523923" indent="-304784" algn="l" defTabSz="609570" rtl="0" eaLnBrk="1" latinLnBrk="0" hangingPunct="1">
        <a:spcBef>
          <a:spcPts val="800"/>
        </a:spcBef>
        <a:spcAft>
          <a:spcPts val="800"/>
        </a:spcAft>
        <a:buClr>
          <a:schemeClr val="bg1">
            <a:lumMod val="75000"/>
          </a:schemeClr>
        </a:buClr>
        <a:buFont typeface="Arial"/>
        <a:buChar char="•"/>
        <a:defRPr sz="1900" b="0" i="0" kern="1200">
          <a:solidFill>
            <a:schemeClr val="tx1"/>
          </a:solidFill>
          <a:latin typeface="Tahoma"/>
          <a:ea typeface="+mn-ea"/>
          <a:cs typeface="Tahoma"/>
        </a:defRPr>
      </a:lvl3pPr>
      <a:lvl4pPr marL="2133493" indent="-304784" algn="l" defTabSz="609570" rtl="0" eaLnBrk="1" latinLnBrk="0" hangingPunct="1">
        <a:spcBef>
          <a:spcPts val="800"/>
        </a:spcBef>
        <a:spcAft>
          <a:spcPts val="800"/>
        </a:spcAft>
        <a:buClr>
          <a:schemeClr val="bg1">
            <a:lumMod val="75000"/>
          </a:schemeClr>
        </a:buClr>
        <a:buFont typeface="Arial"/>
        <a:buChar char="–"/>
        <a:defRPr sz="1600" b="0" i="0" kern="1200">
          <a:solidFill>
            <a:schemeClr val="tx1"/>
          </a:solidFill>
          <a:latin typeface="Tahoma"/>
          <a:ea typeface="+mn-ea"/>
          <a:cs typeface="Tahoma"/>
        </a:defRPr>
      </a:lvl4pPr>
      <a:lvl5pPr marL="2743063" indent="-304784" algn="l" defTabSz="609570" rtl="0" eaLnBrk="1" latinLnBrk="0" hangingPunct="1">
        <a:spcBef>
          <a:spcPts val="800"/>
        </a:spcBef>
        <a:spcAft>
          <a:spcPts val="800"/>
        </a:spcAft>
        <a:buClr>
          <a:schemeClr val="bg1">
            <a:lumMod val="75000"/>
          </a:schemeClr>
        </a:buClr>
        <a:buFont typeface="Arial"/>
        <a:buChar char="»"/>
        <a:defRPr sz="1600" b="0" i="0" kern="1200">
          <a:solidFill>
            <a:schemeClr val="tx1"/>
          </a:solidFill>
          <a:latin typeface="Tahoma"/>
          <a:ea typeface="+mn-ea"/>
          <a:cs typeface="Tahoma"/>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1"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39"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7"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8" Type="http://schemas.openxmlformats.org/officeDocument/2006/relationships/hyperlink" Target="https://twitter.com/lumnah" TargetMode="External"/><Relationship Id="rId13"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6.png"/><Relationship Id="rId12" Type="http://schemas.openxmlformats.org/officeDocument/2006/relationships/hyperlink" Target="https://www.linkedin.com/in/lumnah/" TargetMode="External"/><Relationship Id="rId2" Type="http://schemas.openxmlformats.org/officeDocument/2006/relationships/notesSlide" Target="../notesSlides/notesSlide15.xml"/><Relationship Id="rId1" Type="http://schemas.openxmlformats.org/officeDocument/2006/relationships/slideLayout" Target="../slideLayouts/slideLayout39.xml"/><Relationship Id="rId6" Type="http://schemas.openxmlformats.org/officeDocument/2006/relationships/image" Target="../media/image45.png"/><Relationship Id="rId11" Type="http://schemas.openxmlformats.org/officeDocument/2006/relationships/hyperlink" Target="https://github.com/clumnah" TargetMode="External"/><Relationship Id="rId5" Type="http://schemas.openxmlformats.org/officeDocument/2006/relationships/hyperlink" Target="http://www.chrislumnah.com&#8203;" TargetMode="External"/><Relationship Id="rId10" Type="http://schemas.openxmlformats.org/officeDocument/2006/relationships/image" Target="../media/image48.png"/><Relationship Id="rId4" Type="http://schemas.openxmlformats.org/officeDocument/2006/relationships/hyperlink" Target="mailto:chris.lumnah@rubrik.com&#8203;" TargetMode="External"/><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hyperlink" Target="https://docs.microsoft.com/en-us/sql/sql-server/install/use-upgrade-advisor-to-prepare-for-upgrades?view=sql-server-201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A270C9-744D-4CC7-BBCF-F3B16DF03A2C}"/>
              </a:ext>
            </a:extLst>
          </p:cNvPr>
          <p:cNvSpPr>
            <a:spLocks noGrp="1"/>
          </p:cNvSpPr>
          <p:nvPr>
            <p:ph type="title"/>
          </p:nvPr>
        </p:nvSpPr>
        <p:spPr>
          <a:xfrm>
            <a:off x="866747" y="1463040"/>
            <a:ext cx="6836208" cy="2272417"/>
          </a:xfrm>
        </p:spPr>
        <p:txBody>
          <a:bodyPr wrap="square" anchor="b">
            <a:normAutofit/>
          </a:bodyPr>
          <a:lstStyle/>
          <a:p>
            <a:r>
              <a:rPr lang="en-US" sz="5100" b="1">
                <a:cs typeface="Arial"/>
              </a:rPr>
              <a:t>Take the Pain out of Database Migrations</a:t>
            </a:r>
          </a:p>
        </p:txBody>
      </p:sp>
      <p:sp>
        <p:nvSpPr>
          <p:cNvPr id="5" name="Text Placeholder 4">
            <a:extLst>
              <a:ext uri="{FF2B5EF4-FFF2-40B4-BE49-F238E27FC236}">
                <a16:creationId xmlns:a16="http://schemas.microsoft.com/office/drawing/2014/main" id="{A8C2D923-957E-4129-88BF-3920B268F164}"/>
              </a:ext>
            </a:extLst>
          </p:cNvPr>
          <p:cNvSpPr>
            <a:spLocks noGrp="1"/>
          </p:cNvSpPr>
          <p:nvPr>
            <p:ph type="body" sz="quarter" idx="11"/>
          </p:nvPr>
        </p:nvSpPr>
        <p:spPr>
          <a:xfrm>
            <a:off x="866747" y="4005072"/>
            <a:ext cx="6836208" cy="680263"/>
          </a:xfrm>
        </p:spPr>
        <p:txBody>
          <a:bodyPr lIns="0" tIns="22860" anchor="t">
            <a:normAutofit lnSpcReduction="10000"/>
          </a:bodyPr>
          <a:lstStyle/>
          <a:p>
            <a:r>
              <a:rPr lang="en-US"/>
              <a:t>Chris </a:t>
            </a:r>
            <a:r>
              <a:rPr lang="en-US" err="1"/>
              <a:t>Lumnah</a:t>
            </a:r>
          </a:p>
          <a:p>
            <a:r>
              <a:rPr lang="en-US"/>
              <a:t>SQL Server Solutions Architect</a:t>
            </a:r>
          </a:p>
          <a:p>
            <a:endParaRPr lang="en-US"/>
          </a:p>
        </p:txBody>
      </p:sp>
    </p:spTree>
    <p:extLst>
      <p:ext uri="{BB962C8B-B14F-4D97-AF65-F5344CB8AC3E}">
        <p14:creationId xmlns:p14="http://schemas.microsoft.com/office/powerpoint/2010/main" val="30516448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ED385-3298-EF48-AB54-BD9530DFA5B3}"/>
              </a:ext>
            </a:extLst>
          </p:cNvPr>
          <p:cNvSpPr>
            <a:spLocks noGrp="1"/>
          </p:cNvSpPr>
          <p:nvPr>
            <p:ph type="title"/>
          </p:nvPr>
        </p:nvSpPr>
        <p:spPr>
          <a:xfrm>
            <a:off x="548640" y="264160"/>
            <a:ext cx="11094720" cy="899299"/>
          </a:xfrm>
        </p:spPr>
        <p:txBody>
          <a:bodyPr wrap="square" anchor="b">
            <a:normAutofit/>
          </a:bodyPr>
          <a:lstStyle/>
          <a:p>
            <a:r>
              <a:rPr lang="en-US"/>
              <a:t>Migration Week</a:t>
            </a:r>
            <a:endParaRPr lang="en-US" b="0"/>
          </a:p>
        </p:txBody>
      </p:sp>
      <p:sp>
        <p:nvSpPr>
          <p:cNvPr id="4" name="Text Placeholder 3">
            <a:extLst>
              <a:ext uri="{FF2B5EF4-FFF2-40B4-BE49-F238E27FC236}">
                <a16:creationId xmlns:a16="http://schemas.microsoft.com/office/drawing/2014/main" id="{07EFAB5E-E517-EF42-AC65-C7A388F85F54}"/>
              </a:ext>
            </a:extLst>
          </p:cNvPr>
          <p:cNvSpPr>
            <a:spLocks noGrp="1"/>
          </p:cNvSpPr>
          <p:nvPr>
            <p:ph sz="quarter" idx="12"/>
          </p:nvPr>
        </p:nvSpPr>
        <p:spPr>
          <a:xfrm>
            <a:off x="548640" y="1932877"/>
            <a:ext cx="5406853" cy="4191476"/>
          </a:xfrm>
        </p:spPr>
        <p:txBody>
          <a:bodyPr anchor="t">
            <a:normAutofit/>
          </a:bodyPr>
          <a:lstStyle/>
          <a:p>
            <a:pPr>
              <a:buChar char="ü"/>
            </a:pPr>
            <a:r>
              <a:rPr lang="en-US"/>
              <a:t>Move database supporting objects</a:t>
            </a:r>
          </a:p>
          <a:p>
            <a:pPr>
              <a:buChar char="ü"/>
            </a:pPr>
            <a:r>
              <a:rPr lang="en-US"/>
              <a:t>Create Availability Groups</a:t>
            </a:r>
          </a:p>
          <a:p>
            <a:pPr>
              <a:buChar char="ü"/>
            </a:pPr>
            <a:r>
              <a:rPr lang="en-US"/>
              <a:t>Create firewall rules from other servers to SQL Server</a:t>
            </a:r>
          </a:p>
          <a:p>
            <a:pPr>
              <a:buChar char="ü"/>
            </a:pPr>
            <a:r>
              <a:rPr lang="en-US"/>
              <a:t>Seed large databases with full backup restores </a:t>
            </a:r>
          </a:p>
          <a:p>
            <a:pPr>
              <a:buChar char="ü"/>
            </a:pPr>
            <a:r>
              <a:rPr lang="en-US" b="1"/>
              <a:t>Dry run test</a:t>
            </a:r>
            <a:endParaRPr lang="en-US"/>
          </a:p>
          <a:p>
            <a:pPr>
              <a:buChar char="ü"/>
            </a:pPr>
            <a:endParaRPr lang="en-US"/>
          </a:p>
        </p:txBody>
      </p:sp>
      <p:sp>
        <p:nvSpPr>
          <p:cNvPr id="15" name="Text Placeholder 3">
            <a:extLst>
              <a:ext uri="{FF2B5EF4-FFF2-40B4-BE49-F238E27FC236}">
                <a16:creationId xmlns:a16="http://schemas.microsoft.com/office/drawing/2014/main" id="{D88D95D2-527F-4549-917B-0BBF66C25B6F}"/>
              </a:ext>
            </a:extLst>
          </p:cNvPr>
          <p:cNvSpPr>
            <a:spLocks noGrp="1"/>
          </p:cNvSpPr>
          <p:nvPr>
            <p:ph type="body" sz="quarter" idx="10"/>
          </p:nvPr>
        </p:nvSpPr>
        <p:spPr>
          <a:xfrm>
            <a:off x="548640" y="1163460"/>
            <a:ext cx="11094720" cy="410633"/>
          </a:xfrm>
        </p:spPr>
        <p:txBody>
          <a:bodyPr/>
          <a:lstStyle/>
          <a:p>
            <a:endParaRPr lang="en-US"/>
          </a:p>
        </p:txBody>
      </p:sp>
      <p:pic>
        <p:nvPicPr>
          <p:cNvPr id="3" name="Picture 2" descr="Railroad tracks intersecting">
            <a:extLst>
              <a:ext uri="{FF2B5EF4-FFF2-40B4-BE49-F238E27FC236}">
                <a16:creationId xmlns:a16="http://schemas.microsoft.com/office/drawing/2014/main" id="{9081F5B7-3B1F-471A-9ED3-3767E351965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432" r="-1" b="18046"/>
          <a:stretch/>
        </p:blipFill>
        <p:spPr>
          <a:xfrm>
            <a:off x="6236504" y="1932877"/>
            <a:ext cx="5406855" cy="4191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349153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ED385-3298-EF48-AB54-BD9530DFA5B3}"/>
              </a:ext>
            </a:extLst>
          </p:cNvPr>
          <p:cNvSpPr>
            <a:spLocks noGrp="1"/>
          </p:cNvSpPr>
          <p:nvPr>
            <p:ph type="title"/>
          </p:nvPr>
        </p:nvSpPr>
        <p:spPr>
          <a:xfrm>
            <a:off x="548640" y="264160"/>
            <a:ext cx="11094720" cy="899299"/>
          </a:xfrm>
        </p:spPr>
        <p:txBody>
          <a:bodyPr wrap="square" anchor="b">
            <a:normAutofit/>
          </a:bodyPr>
          <a:lstStyle/>
          <a:p>
            <a:r>
              <a:rPr lang="en-US"/>
              <a:t>How does Rubrik Help?</a:t>
            </a:r>
            <a:endParaRPr lang="en-US" b="0"/>
          </a:p>
        </p:txBody>
      </p:sp>
      <p:pic>
        <p:nvPicPr>
          <p:cNvPr id="3" name="Picture 2" descr="A screenshot of a cell phone&#10;&#10;Description automatically generated">
            <a:extLst>
              <a:ext uri="{FF2B5EF4-FFF2-40B4-BE49-F238E27FC236}">
                <a16:creationId xmlns:a16="http://schemas.microsoft.com/office/drawing/2014/main" id="{467F6F09-CAC1-424F-8812-EE39D5690038}"/>
              </a:ext>
            </a:extLst>
          </p:cNvPr>
          <p:cNvPicPr>
            <a:picLocks noChangeAspect="1"/>
          </p:cNvPicPr>
          <p:nvPr/>
        </p:nvPicPr>
        <p:blipFill>
          <a:blip r:embed="rId3"/>
          <a:stretch>
            <a:fillRect/>
          </a:stretch>
        </p:blipFill>
        <p:spPr>
          <a:xfrm>
            <a:off x="1481168" y="1932877"/>
            <a:ext cx="3541796" cy="4191476"/>
          </a:xfrm>
          <a:prstGeom prst="rect">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5" name="Text Placeholder 3">
            <a:extLst>
              <a:ext uri="{FF2B5EF4-FFF2-40B4-BE49-F238E27FC236}">
                <a16:creationId xmlns:a16="http://schemas.microsoft.com/office/drawing/2014/main" id="{AB48BA15-E0C6-4532-BCB3-DDCB6EE6EA95}"/>
              </a:ext>
            </a:extLst>
          </p:cNvPr>
          <p:cNvSpPr>
            <a:spLocks noGrp="1"/>
          </p:cNvSpPr>
          <p:nvPr>
            <p:ph type="body" sz="quarter" idx="10"/>
          </p:nvPr>
        </p:nvSpPr>
        <p:spPr>
          <a:xfrm>
            <a:off x="548640" y="1163460"/>
            <a:ext cx="11094720" cy="410633"/>
          </a:xfrm>
        </p:spPr>
        <p:txBody>
          <a:bodyPr/>
          <a:lstStyle/>
          <a:p>
            <a:endParaRPr lang="en-US"/>
          </a:p>
        </p:txBody>
      </p:sp>
      <p:sp>
        <p:nvSpPr>
          <p:cNvPr id="4" name="Text Placeholder 3">
            <a:extLst>
              <a:ext uri="{FF2B5EF4-FFF2-40B4-BE49-F238E27FC236}">
                <a16:creationId xmlns:a16="http://schemas.microsoft.com/office/drawing/2014/main" id="{07EFAB5E-E517-EF42-AC65-C7A388F85F54}"/>
              </a:ext>
            </a:extLst>
          </p:cNvPr>
          <p:cNvSpPr>
            <a:spLocks noGrp="1"/>
          </p:cNvSpPr>
          <p:nvPr>
            <p:ph sz="quarter" idx="13"/>
          </p:nvPr>
        </p:nvSpPr>
        <p:spPr>
          <a:xfrm>
            <a:off x="6236504" y="1932877"/>
            <a:ext cx="5406855" cy="4191476"/>
          </a:xfrm>
        </p:spPr>
        <p:txBody>
          <a:bodyPr anchor="t">
            <a:normAutofit/>
          </a:bodyPr>
          <a:lstStyle/>
          <a:p>
            <a:pPr>
              <a:buChar char="ü"/>
            </a:pPr>
            <a:r>
              <a:rPr lang="en-US"/>
              <a:t>Rubrik Log Shipping to stage your database </a:t>
            </a:r>
          </a:p>
          <a:p>
            <a:pPr>
              <a:buChar char="ü"/>
            </a:pPr>
            <a:r>
              <a:rPr lang="en-US"/>
              <a:t>Rubrik SDKs to script out migration tasks</a:t>
            </a:r>
          </a:p>
          <a:p>
            <a:pPr>
              <a:buChar char="ü"/>
            </a:pPr>
            <a:r>
              <a:rPr lang="en-US" err="1"/>
              <a:t>Powershell</a:t>
            </a:r>
            <a:r>
              <a:rPr lang="en-US"/>
              <a:t> scripts on </a:t>
            </a:r>
            <a:r>
              <a:rPr lang="en-US" err="1"/>
              <a:t>Github</a:t>
            </a:r>
            <a:r>
              <a:rPr lang="en-US"/>
              <a:t> to help with migration tasks</a:t>
            </a:r>
          </a:p>
          <a:p>
            <a:pPr>
              <a:buChar char="ü"/>
            </a:pPr>
            <a:r>
              <a:rPr lang="en-US"/>
              <a:t>Combine with T-SQL Scripts to create a smooth migration </a:t>
            </a:r>
          </a:p>
          <a:p>
            <a:pPr>
              <a:buChar char="ü"/>
            </a:pPr>
            <a:endParaRPr lang="en-US"/>
          </a:p>
        </p:txBody>
      </p:sp>
    </p:spTree>
    <p:extLst>
      <p:ext uri="{BB962C8B-B14F-4D97-AF65-F5344CB8AC3E}">
        <p14:creationId xmlns:p14="http://schemas.microsoft.com/office/powerpoint/2010/main" val="37735023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ED385-3298-EF48-AB54-BD9530DFA5B3}"/>
              </a:ext>
            </a:extLst>
          </p:cNvPr>
          <p:cNvSpPr>
            <a:spLocks noGrp="1"/>
          </p:cNvSpPr>
          <p:nvPr>
            <p:ph type="title"/>
          </p:nvPr>
        </p:nvSpPr>
        <p:spPr>
          <a:xfrm>
            <a:off x="548640" y="264160"/>
            <a:ext cx="11094720" cy="899299"/>
          </a:xfrm>
        </p:spPr>
        <p:txBody>
          <a:bodyPr wrap="square" anchor="b">
            <a:normAutofit/>
          </a:bodyPr>
          <a:lstStyle/>
          <a:p>
            <a:r>
              <a:rPr lang="en-US"/>
              <a:t>Migration Day</a:t>
            </a:r>
            <a:endParaRPr lang="en-US" b="0"/>
          </a:p>
        </p:txBody>
      </p:sp>
      <p:sp>
        <p:nvSpPr>
          <p:cNvPr id="4" name="Text Placeholder 3">
            <a:extLst>
              <a:ext uri="{FF2B5EF4-FFF2-40B4-BE49-F238E27FC236}">
                <a16:creationId xmlns:a16="http://schemas.microsoft.com/office/drawing/2014/main" id="{07EFAB5E-E517-EF42-AC65-C7A388F85F54}"/>
              </a:ext>
            </a:extLst>
          </p:cNvPr>
          <p:cNvSpPr>
            <a:spLocks noGrp="1"/>
          </p:cNvSpPr>
          <p:nvPr>
            <p:ph sz="quarter" idx="12"/>
          </p:nvPr>
        </p:nvSpPr>
        <p:spPr>
          <a:xfrm>
            <a:off x="548640" y="1932877"/>
            <a:ext cx="5406853" cy="4191476"/>
          </a:xfrm>
        </p:spPr>
        <p:txBody>
          <a:bodyPr anchor="t">
            <a:normAutofit/>
          </a:bodyPr>
          <a:lstStyle/>
          <a:p>
            <a:pPr>
              <a:buChar char="ü"/>
            </a:pPr>
            <a:r>
              <a:rPr lang="en-US"/>
              <a:t>Freeze database from any further transactions</a:t>
            </a:r>
          </a:p>
          <a:p>
            <a:pPr>
              <a:buChar char="ü"/>
            </a:pPr>
            <a:r>
              <a:rPr lang="en-US"/>
              <a:t>Take final backups and take databases offline</a:t>
            </a:r>
          </a:p>
          <a:p>
            <a:pPr>
              <a:buChar char="ü"/>
            </a:pPr>
            <a:r>
              <a:rPr lang="en-US"/>
              <a:t>Bring databases online on new server</a:t>
            </a:r>
          </a:p>
          <a:p>
            <a:pPr>
              <a:buChar char="ü"/>
            </a:pPr>
            <a:r>
              <a:rPr lang="en-US"/>
              <a:t>Run post upgrade scripts</a:t>
            </a:r>
          </a:p>
          <a:p>
            <a:pPr>
              <a:buChar char="ü"/>
            </a:pPr>
            <a:endParaRPr lang="en-US"/>
          </a:p>
        </p:txBody>
      </p:sp>
      <p:sp>
        <p:nvSpPr>
          <p:cNvPr id="15" name="Text Placeholder 3">
            <a:extLst>
              <a:ext uri="{FF2B5EF4-FFF2-40B4-BE49-F238E27FC236}">
                <a16:creationId xmlns:a16="http://schemas.microsoft.com/office/drawing/2014/main" id="{3DC1C00A-53F1-4D06-9E3A-7EC8A497A19B}"/>
              </a:ext>
            </a:extLst>
          </p:cNvPr>
          <p:cNvSpPr>
            <a:spLocks noGrp="1"/>
          </p:cNvSpPr>
          <p:nvPr>
            <p:ph type="body" sz="quarter" idx="10"/>
          </p:nvPr>
        </p:nvSpPr>
        <p:spPr>
          <a:xfrm>
            <a:off x="548640" y="1163460"/>
            <a:ext cx="11094720" cy="410633"/>
          </a:xfrm>
        </p:spPr>
        <p:txBody>
          <a:bodyPr/>
          <a:lstStyle/>
          <a:p>
            <a:endParaRPr lang="en-US"/>
          </a:p>
        </p:txBody>
      </p:sp>
      <p:pic>
        <p:nvPicPr>
          <p:cNvPr id="3" name="Picture 2" descr="A penguin standing on top of a body of water&#10;&#10;Description automatically generated">
            <a:extLst>
              <a:ext uri="{FF2B5EF4-FFF2-40B4-BE49-F238E27FC236}">
                <a16:creationId xmlns:a16="http://schemas.microsoft.com/office/drawing/2014/main" id="{579B0042-5481-47B5-BB14-FA3F90B3FD09}"/>
              </a:ext>
            </a:extLst>
          </p:cNvPr>
          <p:cNvPicPr>
            <a:picLocks noChangeAspect="1"/>
          </p:cNvPicPr>
          <p:nvPr/>
        </p:nvPicPr>
        <p:blipFill rotWithShape="1">
          <a:blip r:embed="rId3"/>
          <a:srcRect t="17808" r="2" b="25603"/>
          <a:stretch/>
        </p:blipFill>
        <p:spPr>
          <a:xfrm>
            <a:off x="6236504" y="1932877"/>
            <a:ext cx="5406855" cy="4191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27304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ED385-3298-EF48-AB54-BD9530DFA5B3}"/>
              </a:ext>
            </a:extLst>
          </p:cNvPr>
          <p:cNvSpPr>
            <a:spLocks noGrp="1"/>
          </p:cNvSpPr>
          <p:nvPr>
            <p:ph type="title"/>
          </p:nvPr>
        </p:nvSpPr>
        <p:spPr>
          <a:xfrm>
            <a:off x="548640" y="264160"/>
            <a:ext cx="11094720" cy="899299"/>
          </a:xfrm>
        </p:spPr>
        <p:txBody>
          <a:bodyPr wrap="square" anchor="b">
            <a:normAutofit/>
          </a:bodyPr>
          <a:lstStyle/>
          <a:p>
            <a:r>
              <a:rPr lang="en-US"/>
              <a:t>After the Migration....</a:t>
            </a:r>
            <a:endParaRPr lang="en-US" b="0"/>
          </a:p>
        </p:txBody>
      </p:sp>
      <p:pic>
        <p:nvPicPr>
          <p:cNvPr id="3" name="Picture 2" descr="Determined athlete boxing">
            <a:extLst>
              <a:ext uri="{FF2B5EF4-FFF2-40B4-BE49-F238E27FC236}">
                <a16:creationId xmlns:a16="http://schemas.microsoft.com/office/drawing/2014/main" id="{FAEFC0C7-1EAD-48E2-8ED7-EBE1B815032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895" r="-3" b="-3"/>
          <a:stretch/>
        </p:blipFill>
        <p:spPr>
          <a:xfrm>
            <a:off x="548640" y="1932877"/>
            <a:ext cx="5406853" cy="4191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 Placeholder 9">
            <a:extLst>
              <a:ext uri="{FF2B5EF4-FFF2-40B4-BE49-F238E27FC236}">
                <a16:creationId xmlns:a16="http://schemas.microsoft.com/office/drawing/2014/main" id="{4E47BC25-B33A-DA4A-A9B0-7F4D0D06EE2E}"/>
              </a:ext>
            </a:extLst>
          </p:cNvPr>
          <p:cNvSpPr>
            <a:spLocks noGrp="1"/>
          </p:cNvSpPr>
          <p:nvPr>
            <p:ph type="body" sz="quarter" idx="10"/>
          </p:nvPr>
        </p:nvSpPr>
        <p:spPr>
          <a:xfrm>
            <a:off x="548640" y="1163460"/>
            <a:ext cx="11094720" cy="410633"/>
          </a:xfrm>
        </p:spPr>
        <p:txBody>
          <a:bodyPr lIns="0" tIns="22860">
            <a:normAutofit/>
          </a:bodyPr>
          <a:lstStyle/>
          <a:p>
            <a:r>
              <a:rPr lang="en-US"/>
              <a:t>"Everyone has a plan 'till they get punched in the mouth." - Mike Tyson</a:t>
            </a:r>
          </a:p>
        </p:txBody>
      </p:sp>
      <p:sp>
        <p:nvSpPr>
          <p:cNvPr id="4" name="Text Placeholder 3">
            <a:extLst>
              <a:ext uri="{FF2B5EF4-FFF2-40B4-BE49-F238E27FC236}">
                <a16:creationId xmlns:a16="http://schemas.microsoft.com/office/drawing/2014/main" id="{07EFAB5E-E517-EF42-AC65-C7A388F85F54}"/>
              </a:ext>
            </a:extLst>
          </p:cNvPr>
          <p:cNvSpPr>
            <a:spLocks noGrp="1"/>
          </p:cNvSpPr>
          <p:nvPr>
            <p:ph sz="quarter" idx="13"/>
          </p:nvPr>
        </p:nvSpPr>
        <p:spPr>
          <a:xfrm>
            <a:off x="6236504" y="1932877"/>
            <a:ext cx="5406855" cy="4191476"/>
          </a:xfrm>
        </p:spPr>
        <p:txBody>
          <a:bodyPr anchor="t">
            <a:normAutofit/>
          </a:bodyPr>
          <a:lstStyle/>
          <a:p>
            <a:pPr>
              <a:lnSpc>
                <a:spcPct val="150000"/>
              </a:lnSpc>
              <a:buChar char="ü"/>
            </a:pPr>
            <a:r>
              <a:rPr lang="en-US"/>
              <a:t>Have a post-modem.</a:t>
            </a:r>
          </a:p>
          <a:p>
            <a:pPr>
              <a:lnSpc>
                <a:spcPct val="150000"/>
              </a:lnSpc>
              <a:buChar char="ü"/>
            </a:pPr>
            <a:r>
              <a:rPr lang="en-US"/>
              <a:t>What went well?</a:t>
            </a:r>
          </a:p>
          <a:p>
            <a:pPr>
              <a:lnSpc>
                <a:spcPct val="150000"/>
              </a:lnSpc>
              <a:buChar char="ü"/>
            </a:pPr>
            <a:r>
              <a:rPr lang="en-US"/>
              <a:t>What didn’t go well?</a:t>
            </a:r>
          </a:p>
          <a:p>
            <a:pPr>
              <a:lnSpc>
                <a:spcPct val="150000"/>
              </a:lnSpc>
              <a:buChar char="ü"/>
            </a:pPr>
            <a:r>
              <a:rPr lang="en-US"/>
              <a:t>Update the checklist.</a:t>
            </a:r>
          </a:p>
        </p:txBody>
      </p:sp>
    </p:spTree>
    <p:extLst>
      <p:ext uri="{BB962C8B-B14F-4D97-AF65-F5344CB8AC3E}">
        <p14:creationId xmlns:p14="http://schemas.microsoft.com/office/powerpoint/2010/main" val="27439514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ED385-3298-EF48-AB54-BD9530DFA5B3}"/>
              </a:ext>
            </a:extLst>
          </p:cNvPr>
          <p:cNvSpPr>
            <a:spLocks noGrp="1"/>
          </p:cNvSpPr>
          <p:nvPr>
            <p:ph type="title"/>
          </p:nvPr>
        </p:nvSpPr>
        <p:spPr>
          <a:xfrm>
            <a:off x="548640" y="264160"/>
            <a:ext cx="11094720" cy="899299"/>
          </a:xfrm>
        </p:spPr>
        <p:txBody>
          <a:bodyPr wrap="square" anchor="b">
            <a:normAutofit/>
          </a:bodyPr>
          <a:lstStyle/>
          <a:p>
            <a:r>
              <a:rPr lang="en-US"/>
              <a:t>The ways to remove the pain...</a:t>
            </a:r>
          </a:p>
        </p:txBody>
      </p:sp>
      <p:sp>
        <p:nvSpPr>
          <p:cNvPr id="4" name="Text Placeholder 3">
            <a:extLst>
              <a:ext uri="{FF2B5EF4-FFF2-40B4-BE49-F238E27FC236}">
                <a16:creationId xmlns:a16="http://schemas.microsoft.com/office/drawing/2014/main" id="{07EFAB5E-E517-EF42-AC65-C7A388F85F54}"/>
              </a:ext>
            </a:extLst>
          </p:cNvPr>
          <p:cNvSpPr>
            <a:spLocks noGrp="1"/>
          </p:cNvSpPr>
          <p:nvPr>
            <p:ph sz="quarter" idx="12"/>
          </p:nvPr>
        </p:nvSpPr>
        <p:spPr>
          <a:xfrm>
            <a:off x="548640" y="1932877"/>
            <a:ext cx="5406853" cy="4191476"/>
          </a:xfrm>
        </p:spPr>
        <p:txBody>
          <a:bodyPr anchor="t">
            <a:normAutofit/>
          </a:bodyPr>
          <a:lstStyle/>
          <a:p>
            <a:pPr>
              <a:lnSpc>
                <a:spcPct val="150000"/>
              </a:lnSpc>
              <a:buChar char="ü"/>
            </a:pPr>
            <a:r>
              <a:rPr lang="en-US"/>
              <a:t>Create your check list</a:t>
            </a:r>
          </a:p>
          <a:p>
            <a:pPr>
              <a:lnSpc>
                <a:spcPct val="150000"/>
              </a:lnSpc>
              <a:buChar char="ü"/>
            </a:pPr>
            <a:r>
              <a:rPr lang="en-US"/>
              <a:t>Document everything</a:t>
            </a:r>
          </a:p>
          <a:p>
            <a:pPr>
              <a:lnSpc>
                <a:spcPct val="150000"/>
              </a:lnSpc>
              <a:buChar char="ü"/>
            </a:pPr>
            <a:r>
              <a:rPr lang="en-US"/>
              <a:t>Communicate clearly and often with the owners of the databases</a:t>
            </a:r>
          </a:p>
          <a:p>
            <a:pPr>
              <a:lnSpc>
                <a:spcPct val="150000"/>
              </a:lnSpc>
              <a:buChar char="ü"/>
            </a:pPr>
            <a:r>
              <a:rPr lang="en-US"/>
              <a:t>Automate</a:t>
            </a:r>
          </a:p>
          <a:p>
            <a:pPr>
              <a:lnSpc>
                <a:spcPct val="150000"/>
              </a:lnSpc>
              <a:buChar char="ü"/>
            </a:pPr>
            <a:r>
              <a:rPr lang="en-US"/>
              <a:t>Learn from the last migration</a:t>
            </a:r>
          </a:p>
          <a:p>
            <a:pPr>
              <a:lnSpc>
                <a:spcPct val="150000"/>
              </a:lnSpc>
              <a:buChar char="ü"/>
            </a:pPr>
            <a:endParaRPr lang="en-US"/>
          </a:p>
        </p:txBody>
      </p:sp>
      <p:sp>
        <p:nvSpPr>
          <p:cNvPr id="10" name="Text Placeholder 9">
            <a:extLst>
              <a:ext uri="{FF2B5EF4-FFF2-40B4-BE49-F238E27FC236}">
                <a16:creationId xmlns:a16="http://schemas.microsoft.com/office/drawing/2014/main" id="{4E47BC25-B33A-DA4A-A9B0-7F4D0D06EE2E}"/>
              </a:ext>
            </a:extLst>
          </p:cNvPr>
          <p:cNvSpPr>
            <a:spLocks noGrp="1"/>
          </p:cNvSpPr>
          <p:nvPr>
            <p:ph type="body" sz="quarter" idx="10"/>
          </p:nvPr>
        </p:nvSpPr>
        <p:spPr>
          <a:xfrm>
            <a:off x="548640" y="1163460"/>
            <a:ext cx="11094720" cy="410633"/>
          </a:xfrm>
        </p:spPr>
        <p:txBody>
          <a:bodyPr lIns="0" tIns="22860">
            <a:normAutofit/>
          </a:bodyPr>
          <a:lstStyle/>
          <a:p>
            <a:r>
              <a:rPr lang="en-US"/>
              <a:t>In Summary</a:t>
            </a:r>
          </a:p>
        </p:txBody>
      </p:sp>
      <p:pic>
        <p:nvPicPr>
          <p:cNvPr id="3" name="Picture 2" descr="A picture containing orange, blue, table, fence&#10;&#10;Description automatically generated">
            <a:extLst>
              <a:ext uri="{FF2B5EF4-FFF2-40B4-BE49-F238E27FC236}">
                <a16:creationId xmlns:a16="http://schemas.microsoft.com/office/drawing/2014/main" id="{E568ECB4-851C-4755-9B3F-5986A19584FF}"/>
              </a:ext>
            </a:extLst>
          </p:cNvPr>
          <p:cNvPicPr>
            <a:picLocks noChangeAspect="1"/>
          </p:cNvPicPr>
          <p:nvPr/>
        </p:nvPicPr>
        <p:blipFill>
          <a:blip r:embed="rId3"/>
          <a:stretch>
            <a:fillRect/>
          </a:stretch>
        </p:blipFill>
        <p:spPr>
          <a:xfrm>
            <a:off x="7017092" y="1932877"/>
            <a:ext cx="3845679" cy="4191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188474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t>Questions</a:t>
            </a:r>
          </a:p>
        </p:txBody>
      </p:sp>
      <p:grpSp>
        <p:nvGrpSpPr>
          <p:cNvPr id="7" name="Group 6"/>
          <p:cNvGrpSpPr/>
          <p:nvPr/>
        </p:nvGrpSpPr>
        <p:grpSpPr>
          <a:xfrm>
            <a:off x="5120742" y="1661558"/>
            <a:ext cx="5635500" cy="762001"/>
            <a:chOff x="1371600" y="1524000"/>
            <a:chExt cx="5635500" cy="762001"/>
          </a:xfrm>
        </p:grpSpPr>
        <p:pic>
          <p:nvPicPr>
            <p:cNvPr id="1028" name="Picture 4" descr="http://mergy.org/wp-content/uploads/email-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1524000"/>
              <a:ext cx="762001" cy="762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307601" y="1643391"/>
              <a:ext cx="4699499" cy="523220"/>
            </a:xfrm>
            <a:prstGeom prst="rect">
              <a:avLst/>
            </a:prstGeom>
            <a:noFill/>
          </p:spPr>
          <p:txBody>
            <a:bodyPr wrap="square" rtlCol="0" anchor="t">
              <a:spAutoFit/>
            </a:bodyPr>
            <a:lstStyle/>
            <a:p>
              <a:r>
                <a:rPr lang="en-US" sz="2800" b="1">
                  <a:latin typeface="Rooney Pro Medium"/>
                  <a:hlinkClick r:id="rId4"/>
                </a:rPr>
                <a:t>chris.lumnah@rubrik.com</a:t>
              </a:r>
              <a:endParaRPr lang="en-US"/>
            </a:p>
          </p:txBody>
        </p:sp>
      </p:grpSp>
      <p:sp>
        <p:nvSpPr>
          <p:cNvPr id="12" name="TextBox 11"/>
          <p:cNvSpPr txBox="1"/>
          <p:nvPr/>
        </p:nvSpPr>
        <p:spPr>
          <a:xfrm>
            <a:off x="6098743" y="2674338"/>
            <a:ext cx="4137299" cy="523220"/>
          </a:xfrm>
          <a:prstGeom prst="rect">
            <a:avLst/>
          </a:prstGeom>
          <a:noFill/>
        </p:spPr>
        <p:txBody>
          <a:bodyPr wrap="square" rtlCol="0" anchor="t">
            <a:spAutoFit/>
          </a:bodyPr>
          <a:lstStyle/>
          <a:p>
            <a:pPr>
              <a:buNone/>
            </a:pPr>
            <a:r>
              <a:rPr lang="en-US" sz="2800" b="1">
                <a:latin typeface="Rooney Pro Medium"/>
                <a:hlinkClick r:id="rId5"/>
              </a:rPr>
              <a:t>chrislumnah.com</a:t>
            </a:r>
            <a:endParaRPr lang="en-US" sz="2800" b="1">
              <a:latin typeface="Rooney Pro Medium" panose="020F0603040306060404" pitchFamily="34" charset="0"/>
            </a:endParaRPr>
          </a:p>
        </p:txBody>
      </p:sp>
      <p:pic>
        <p:nvPicPr>
          <p:cNvPr id="1030" name="Picture 6" descr="http://www.parafly-sim.co.uk/wp-content/uploads/2013/12/blog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06441" y="2393815"/>
            <a:ext cx="9906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cdn4.iconfinder.com/data/icons/social-icons-6/40/twitter-128.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7297" y="3354671"/>
            <a:ext cx="762001" cy="76200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6055298" y="3474061"/>
            <a:ext cx="3124199" cy="523220"/>
          </a:xfrm>
          <a:prstGeom prst="rect">
            <a:avLst/>
          </a:prstGeom>
          <a:noFill/>
        </p:spPr>
        <p:txBody>
          <a:bodyPr wrap="square" rtlCol="0" anchor="t">
            <a:spAutoFit/>
          </a:bodyPr>
          <a:lstStyle/>
          <a:p>
            <a:pPr>
              <a:buNone/>
            </a:pPr>
            <a:r>
              <a:rPr lang="en-US" sz="2800" b="1">
                <a:latin typeface="Rooney Pro Medium"/>
                <a:hlinkClick r:id="rId8"/>
              </a:rPr>
              <a:t>@lumnah</a:t>
            </a:r>
            <a:endParaRPr lang="en-US" sz="2800" b="1">
              <a:latin typeface="Rooney Pro Medium" panose="020F0603040306060404" pitchFamily="34" charset="0"/>
            </a:endParaRPr>
          </a:p>
        </p:txBody>
      </p:sp>
      <p:pic>
        <p:nvPicPr>
          <p:cNvPr id="1036" name="Picture 12" descr="https://plugin.company/docs/wp-content/uploads/2014/11/product_questions_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5311" y="1966359"/>
            <a:ext cx="4087907" cy="39293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www.iconsdb.com/icons/preview/gray/github-10-xxl.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90261" y="4176157"/>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058249" y="4356804"/>
            <a:ext cx="6174377" cy="523220"/>
          </a:xfrm>
          <a:prstGeom prst="rect">
            <a:avLst/>
          </a:prstGeom>
          <a:noFill/>
        </p:spPr>
        <p:txBody>
          <a:bodyPr wrap="square" rtlCol="0" anchor="t">
            <a:spAutoFit/>
          </a:bodyPr>
          <a:lstStyle/>
          <a:p>
            <a:pPr>
              <a:buNone/>
            </a:pPr>
            <a:r>
              <a:rPr lang="en-US" sz="2800">
                <a:ea typeface="+mn-lt"/>
                <a:cs typeface="+mn-lt"/>
                <a:hlinkClick r:id="rId11"/>
              </a:rPr>
              <a:t>clumnah</a:t>
            </a:r>
            <a:endParaRPr lang="en-US"/>
          </a:p>
        </p:txBody>
      </p:sp>
      <p:sp>
        <p:nvSpPr>
          <p:cNvPr id="14" name="TextBox 13">
            <a:extLst>
              <a:ext uri="{FF2B5EF4-FFF2-40B4-BE49-F238E27FC236}">
                <a16:creationId xmlns:a16="http://schemas.microsoft.com/office/drawing/2014/main" id="{B8D3BFD2-5080-4E70-9686-1DECE7D95FDC}"/>
              </a:ext>
            </a:extLst>
          </p:cNvPr>
          <p:cNvSpPr txBox="1"/>
          <p:nvPr/>
        </p:nvSpPr>
        <p:spPr>
          <a:xfrm>
            <a:off x="6010249" y="5160804"/>
            <a:ext cx="6174377" cy="523220"/>
          </a:xfrm>
          <a:prstGeom prst="rect">
            <a:avLst/>
          </a:prstGeom>
          <a:noFill/>
        </p:spPr>
        <p:txBody>
          <a:bodyPr wrap="square" rtlCol="0" anchor="t">
            <a:spAutoFit/>
          </a:bodyPr>
          <a:lstStyle/>
          <a:p>
            <a:pPr>
              <a:buNone/>
            </a:pPr>
            <a:r>
              <a:rPr lang="en-US" sz="2800">
                <a:ea typeface="+mn-lt"/>
                <a:cs typeface="+mn-lt"/>
                <a:hlinkClick r:id="rId12"/>
              </a:rPr>
              <a:t>lumnah</a:t>
            </a:r>
            <a:endParaRPr lang="en-US"/>
          </a:p>
        </p:txBody>
      </p:sp>
      <p:pic>
        <p:nvPicPr>
          <p:cNvPr id="2" name="Picture 3" descr="A picture containing drawing&#10;&#10;Description automatically generated">
            <a:extLst>
              <a:ext uri="{FF2B5EF4-FFF2-40B4-BE49-F238E27FC236}">
                <a16:creationId xmlns:a16="http://schemas.microsoft.com/office/drawing/2014/main" id="{D956988D-F6F0-44CC-AA0F-AB88BADB048D}"/>
              </a:ext>
            </a:extLst>
          </p:cNvPr>
          <p:cNvPicPr>
            <a:picLocks noChangeAspect="1"/>
          </p:cNvPicPr>
          <p:nvPr/>
        </p:nvPicPr>
        <p:blipFill>
          <a:blip r:embed="rId13"/>
          <a:stretch>
            <a:fillRect/>
          </a:stretch>
        </p:blipFill>
        <p:spPr>
          <a:xfrm>
            <a:off x="5006400" y="5000707"/>
            <a:ext cx="1045200" cy="888586"/>
          </a:xfrm>
          <a:prstGeom prst="rect">
            <a:avLst/>
          </a:prstGeom>
        </p:spPr>
      </p:pic>
    </p:spTree>
    <p:extLst>
      <p:ext uri="{BB962C8B-B14F-4D97-AF65-F5344CB8AC3E}">
        <p14:creationId xmlns:p14="http://schemas.microsoft.com/office/powerpoint/2010/main" val="185593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5077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ED385-3298-EF48-AB54-BD9530DFA5B3}"/>
              </a:ext>
            </a:extLst>
          </p:cNvPr>
          <p:cNvSpPr>
            <a:spLocks noGrp="1"/>
          </p:cNvSpPr>
          <p:nvPr>
            <p:ph type="title"/>
          </p:nvPr>
        </p:nvSpPr>
        <p:spPr>
          <a:xfrm>
            <a:off x="548640" y="264160"/>
            <a:ext cx="11094720" cy="899299"/>
          </a:xfrm>
        </p:spPr>
        <p:txBody>
          <a:bodyPr wrap="square" anchor="b">
            <a:normAutofit/>
          </a:bodyPr>
          <a:lstStyle/>
          <a:p>
            <a:r>
              <a:rPr lang="en-US"/>
              <a:t>Who am I?</a:t>
            </a:r>
          </a:p>
        </p:txBody>
      </p:sp>
      <p:sp>
        <p:nvSpPr>
          <p:cNvPr id="15" name="Content Placeholder 2">
            <a:extLst>
              <a:ext uri="{FF2B5EF4-FFF2-40B4-BE49-F238E27FC236}">
                <a16:creationId xmlns:a16="http://schemas.microsoft.com/office/drawing/2014/main" id="{6F0F393F-916B-46C3-8F57-60D527E79C2D}"/>
              </a:ext>
            </a:extLst>
          </p:cNvPr>
          <p:cNvSpPr>
            <a:spLocks noGrp="1"/>
          </p:cNvSpPr>
          <p:nvPr>
            <p:ph sz="quarter" idx="12"/>
          </p:nvPr>
        </p:nvSpPr>
        <p:spPr>
          <a:xfrm>
            <a:off x="548640" y="1932877"/>
            <a:ext cx="5406853" cy="4191476"/>
          </a:xfrm>
        </p:spPr>
        <p:txBody>
          <a:bodyPr anchor="t"/>
          <a:lstStyle/>
          <a:p>
            <a:pPr>
              <a:buChar char="ü"/>
            </a:pPr>
            <a:r>
              <a:rPr lang="en-US">
                <a:solidFill>
                  <a:schemeClr val="tx2"/>
                </a:solidFill>
                <a:cs typeface="Arial"/>
              </a:rPr>
              <a:t>SQL Server Solutions Architect with Rubrik Inc.</a:t>
            </a:r>
            <a:endParaRPr lang="en-US">
              <a:solidFill>
                <a:schemeClr val="tx2"/>
              </a:solidFill>
              <a:ea typeface="+mn-lt"/>
              <a:cs typeface="+mn-lt"/>
            </a:endParaRPr>
          </a:p>
          <a:p>
            <a:pPr>
              <a:buChar char="ü"/>
            </a:pPr>
            <a:r>
              <a:rPr lang="en-US">
                <a:solidFill>
                  <a:schemeClr val="tx2"/>
                </a:solidFill>
                <a:cs typeface="Arial"/>
              </a:rPr>
              <a:t>Over 15 years of experience as a Production Database Administrator</a:t>
            </a:r>
            <a:endParaRPr lang="en-US">
              <a:solidFill>
                <a:schemeClr val="tx2"/>
              </a:solidFill>
              <a:ea typeface="+mn-lt"/>
              <a:cs typeface="+mn-lt"/>
            </a:endParaRPr>
          </a:p>
          <a:p>
            <a:pPr>
              <a:buChar char="ü"/>
            </a:pPr>
            <a:r>
              <a:rPr lang="en-US">
                <a:solidFill>
                  <a:schemeClr val="tx2"/>
                </a:solidFill>
                <a:cs typeface="Arial"/>
              </a:rPr>
              <a:t>Use </a:t>
            </a:r>
            <a:r>
              <a:rPr lang="en-US" err="1">
                <a:solidFill>
                  <a:schemeClr val="tx2"/>
                </a:solidFill>
                <a:cs typeface="Arial"/>
              </a:rPr>
              <a:t>Powershell</a:t>
            </a:r>
            <a:r>
              <a:rPr lang="en-US">
                <a:solidFill>
                  <a:schemeClr val="tx2"/>
                </a:solidFill>
                <a:cs typeface="Arial"/>
              </a:rPr>
              <a:t> to help automate everything</a:t>
            </a:r>
            <a:endParaRPr lang="en-US">
              <a:solidFill>
                <a:schemeClr val="tx2"/>
              </a:solidFill>
              <a:ea typeface="+mn-lt"/>
              <a:cs typeface="+mn-lt"/>
            </a:endParaRPr>
          </a:p>
          <a:p>
            <a:pPr>
              <a:buChar char="ü"/>
            </a:pPr>
            <a:r>
              <a:rPr lang="en-US">
                <a:solidFill>
                  <a:schemeClr val="tx2"/>
                </a:solidFill>
                <a:cs typeface="Arial"/>
              </a:rPr>
              <a:t>Started career as a developer</a:t>
            </a:r>
            <a:endParaRPr lang="en-US">
              <a:solidFill>
                <a:schemeClr val="tx2"/>
              </a:solidFill>
              <a:ea typeface="+mn-lt"/>
              <a:cs typeface="+mn-lt"/>
            </a:endParaRPr>
          </a:p>
          <a:p>
            <a:pPr>
              <a:buChar char="ü"/>
            </a:pPr>
            <a:r>
              <a:rPr lang="en-US">
                <a:solidFill>
                  <a:schemeClr val="tx2"/>
                </a:solidFill>
                <a:cs typeface="Arial"/>
              </a:rPr>
              <a:t>Prefer spaces over tabs</a:t>
            </a:r>
            <a:endParaRPr lang="en-US">
              <a:solidFill>
                <a:schemeClr val="tx2"/>
              </a:solidFill>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p>
        </p:txBody>
      </p:sp>
      <p:sp>
        <p:nvSpPr>
          <p:cNvPr id="17" name="Text Placeholder 3">
            <a:extLst>
              <a:ext uri="{FF2B5EF4-FFF2-40B4-BE49-F238E27FC236}">
                <a16:creationId xmlns:a16="http://schemas.microsoft.com/office/drawing/2014/main" id="{5E6F6BDF-575A-4555-A788-09C1548F8D4C}"/>
              </a:ext>
            </a:extLst>
          </p:cNvPr>
          <p:cNvSpPr>
            <a:spLocks noGrp="1"/>
          </p:cNvSpPr>
          <p:nvPr>
            <p:ph type="body" sz="quarter" idx="10"/>
          </p:nvPr>
        </p:nvSpPr>
        <p:spPr>
          <a:xfrm>
            <a:off x="548640" y="1163460"/>
            <a:ext cx="11094720" cy="410633"/>
          </a:xfrm>
        </p:spPr>
        <p:txBody>
          <a:bodyPr lIns="0" tIns="22860" anchor="t">
            <a:normAutofit/>
          </a:bodyPr>
          <a:lstStyle/>
          <a:p>
            <a:endParaRPr lang="en-US"/>
          </a:p>
        </p:txBody>
      </p:sp>
      <p:pic>
        <p:nvPicPr>
          <p:cNvPr id="3" name="Picture 2" descr="A person posing for the camera&#10;&#10;Description automatically generated">
            <a:extLst>
              <a:ext uri="{FF2B5EF4-FFF2-40B4-BE49-F238E27FC236}">
                <a16:creationId xmlns:a16="http://schemas.microsoft.com/office/drawing/2014/main" id="{F7980784-374E-482A-89EC-9EDA4C5FB3CF}"/>
              </a:ext>
            </a:extLst>
          </p:cNvPr>
          <p:cNvPicPr>
            <a:picLocks noChangeAspect="1"/>
          </p:cNvPicPr>
          <p:nvPr/>
        </p:nvPicPr>
        <p:blipFill rotWithShape="1">
          <a:blip r:embed="rId3"/>
          <a:srcRect r="-1" b="22478"/>
          <a:stretch/>
        </p:blipFill>
        <p:spPr>
          <a:xfrm>
            <a:off x="6236504" y="1932877"/>
            <a:ext cx="5406855" cy="4191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23262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ED385-3298-EF48-AB54-BD9530DFA5B3}"/>
              </a:ext>
            </a:extLst>
          </p:cNvPr>
          <p:cNvSpPr>
            <a:spLocks noGrp="1"/>
          </p:cNvSpPr>
          <p:nvPr>
            <p:ph type="title"/>
          </p:nvPr>
        </p:nvSpPr>
        <p:spPr>
          <a:xfrm>
            <a:off x="548640" y="264160"/>
            <a:ext cx="11094720" cy="899299"/>
          </a:xfrm>
        </p:spPr>
        <p:txBody>
          <a:bodyPr wrap="square" anchor="b">
            <a:normAutofit/>
          </a:bodyPr>
          <a:lstStyle/>
          <a:p>
            <a:r>
              <a:rPr lang="en-US" b="0"/>
              <a:t>Agenda</a:t>
            </a:r>
            <a:endParaRPr lang="en-US"/>
          </a:p>
        </p:txBody>
      </p:sp>
      <p:sp>
        <p:nvSpPr>
          <p:cNvPr id="43" name="Text Placeholder 3">
            <a:extLst>
              <a:ext uri="{FF2B5EF4-FFF2-40B4-BE49-F238E27FC236}">
                <a16:creationId xmlns:a16="http://schemas.microsoft.com/office/drawing/2014/main" id="{B6955358-BBFB-400D-87BD-D5F82613AD38}"/>
              </a:ext>
            </a:extLst>
          </p:cNvPr>
          <p:cNvSpPr>
            <a:spLocks noGrp="1"/>
          </p:cNvSpPr>
          <p:nvPr>
            <p:ph type="body" sz="quarter" idx="10"/>
          </p:nvPr>
        </p:nvSpPr>
        <p:spPr>
          <a:xfrm>
            <a:off x="548640" y="1163460"/>
            <a:ext cx="11094720" cy="410633"/>
          </a:xfrm>
        </p:spPr>
        <p:txBody>
          <a:bodyPr/>
          <a:lstStyle/>
          <a:p>
            <a:endParaRPr lang="en-US"/>
          </a:p>
        </p:txBody>
      </p:sp>
      <p:graphicFrame>
        <p:nvGraphicFramePr>
          <p:cNvPr id="38" name="Content Placeholder 2">
            <a:extLst>
              <a:ext uri="{FF2B5EF4-FFF2-40B4-BE49-F238E27FC236}">
                <a16:creationId xmlns:a16="http://schemas.microsoft.com/office/drawing/2014/main" id="{0511605F-80A4-417D-A7FF-4CC5ABE40531}"/>
              </a:ext>
            </a:extLst>
          </p:cNvPr>
          <p:cNvGraphicFramePr>
            <a:graphicFrameLocks/>
          </p:cNvGraphicFramePr>
          <p:nvPr>
            <p:extLst>
              <p:ext uri="{D42A27DB-BD31-4B8C-83A1-F6EECF244321}">
                <p14:modId xmlns:p14="http://schemas.microsoft.com/office/powerpoint/2010/main" val="4106426038"/>
              </p:ext>
            </p:extLst>
          </p:nvPr>
        </p:nvGraphicFramePr>
        <p:xfrm>
          <a:off x="548640" y="1932877"/>
          <a:ext cx="11094719" cy="4102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04612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ED385-3298-EF48-AB54-BD9530DFA5B3}"/>
              </a:ext>
            </a:extLst>
          </p:cNvPr>
          <p:cNvSpPr>
            <a:spLocks noGrp="1"/>
          </p:cNvSpPr>
          <p:nvPr>
            <p:ph type="title"/>
          </p:nvPr>
        </p:nvSpPr>
        <p:spPr/>
        <p:txBody>
          <a:bodyPr/>
          <a:lstStyle/>
          <a:p>
            <a:r>
              <a:rPr lang="en-US">
                <a:ea typeface="+mj-lt"/>
                <a:cs typeface="+mj-lt"/>
              </a:rPr>
              <a:t>Rubrik Fits any SQL Server Environment</a:t>
            </a:r>
            <a:endParaRPr lang="en-US" b="0">
              <a:ea typeface="+mj-lt"/>
              <a:cs typeface="+mj-lt"/>
            </a:endParaRPr>
          </a:p>
        </p:txBody>
      </p:sp>
      <p:sp>
        <p:nvSpPr>
          <p:cNvPr id="4" name="Text Placeholder 3">
            <a:extLst>
              <a:ext uri="{FF2B5EF4-FFF2-40B4-BE49-F238E27FC236}">
                <a16:creationId xmlns:a16="http://schemas.microsoft.com/office/drawing/2014/main" id="{07EFAB5E-E517-EF42-AC65-C7A388F85F54}"/>
              </a:ext>
            </a:extLst>
          </p:cNvPr>
          <p:cNvSpPr>
            <a:spLocks noGrp="1"/>
          </p:cNvSpPr>
          <p:nvPr>
            <p:ph sz="quarter" idx="11"/>
          </p:nvPr>
        </p:nvSpPr>
        <p:spPr/>
        <p:txBody>
          <a:bodyPr anchor="t"/>
          <a:lstStyle/>
          <a:p>
            <a:pPr marL="0" indent="0">
              <a:buNone/>
            </a:pPr>
            <a:endParaRPr lang="en-US"/>
          </a:p>
        </p:txBody>
      </p:sp>
      <p:sp>
        <p:nvSpPr>
          <p:cNvPr id="10" name="Text Placeholder 9">
            <a:extLst>
              <a:ext uri="{FF2B5EF4-FFF2-40B4-BE49-F238E27FC236}">
                <a16:creationId xmlns:a16="http://schemas.microsoft.com/office/drawing/2014/main" id="{4E47BC25-B33A-DA4A-A9B0-7F4D0D06EE2E}"/>
              </a:ext>
            </a:extLst>
          </p:cNvPr>
          <p:cNvSpPr>
            <a:spLocks noGrp="1"/>
          </p:cNvSpPr>
          <p:nvPr>
            <p:ph type="body" sz="quarter" idx="10"/>
          </p:nvPr>
        </p:nvSpPr>
        <p:spPr/>
        <p:txBody>
          <a:bodyPr/>
          <a:lstStyle/>
          <a:p>
            <a:endParaRPr lang="en-US"/>
          </a:p>
        </p:txBody>
      </p:sp>
      <p:graphicFrame>
        <p:nvGraphicFramePr>
          <p:cNvPr id="73" name="Content Placeholder 2">
            <a:extLst>
              <a:ext uri="{FF2B5EF4-FFF2-40B4-BE49-F238E27FC236}">
                <a16:creationId xmlns:a16="http://schemas.microsoft.com/office/drawing/2014/main" id="{ECB58F2E-CEFD-4EBE-A2C7-29359B9C2ADD}"/>
              </a:ext>
            </a:extLst>
          </p:cNvPr>
          <p:cNvGraphicFramePr>
            <a:graphicFrameLocks/>
          </p:cNvGraphicFramePr>
          <p:nvPr>
            <p:extLst>
              <p:ext uri="{D42A27DB-BD31-4B8C-83A1-F6EECF244321}">
                <p14:modId xmlns:p14="http://schemas.microsoft.com/office/powerpoint/2010/main" val="1938400515"/>
              </p:ext>
            </p:extLst>
          </p:nvPr>
        </p:nvGraphicFramePr>
        <p:xfrm>
          <a:off x="545124" y="1936913"/>
          <a:ext cx="11092717" cy="40881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44220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ED385-3298-EF48-AB54-BD9530DFA5B3}"/>
              </a:ext>
            </a:extLst>
          </p:cNvPr>
          <p:cNvSpPr>
            <a:spLocks noGrp="1"/>
          </p:cNvSpPr>
          <p:nvPr>
            <p:ph type="title"/>
          </p:nvPr>
        </p:nvSpPr>
        <p:spPr>
          <a:xfrm>
            <a:off x="548640" y="264160"/>
            <a:ext cx="11094720" cy="899299"/>
          </a:xfrm>
        </p:spPr>
        <p:txBody>
          <a:bodyPr wrap="square" anchor="b">
            <a:normAutofit/>
          </a:bodyPr>
          <a:lstStyle/>
          <a:p>
            <a:r>
              <a:rPr lang="en-US"/>
              <a:t>Why Migrate?</a:t>
            </a:r>
          </a:p>
        </p:txBody>
      </p:sp>
      <p:pic>
        <p:nvPicPr>
          <p:cNvPr id="3" name="Picture 2" descr="A brown and white owl with yellow eyes&#10;&#10;Description automatically generated">
            <a:extLst>
              <a:ext uri="{FF2B5EF4-FFF2-40B4-BE49-F238E27FC236}">
                <a16:creationId xmlns:a16="http://schemas.microsoft.com/office/drawing/2014/main" id="{14A624A8-1B27-4EE8-9C21-36752BC72C76}"/>
              </a:ext>
            </a:extLst>
          </p:cNvPr>
          <p:cNvPicPr>
            <a:picLocks noChangeAspect="1"/>
          </p:cNvPicPr>
          <p:nvPr/>
        </p:nvPicPr>
        <p:blipFill rotWithShape="1">
          <a:blip r:embed="rId3"/>
          <a:srcRect t="9302" b="23254"/>
          <a:stretch/>
        </p:blipFill>
        <p:spPr>
          <a:xfrm>
            <a:off x="548640" y="1332877"/>
            <a:ext cx="5406853" cy="4191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 Placeholder 3">
            <a:extLst>
              <a:ext uri="{FF2B5EF4-FFF2-40B4-BE49-F238E27FC236}">
                <a16:creationId xmlns:a16="http://schemas.microsoft.com/office/drawing/2014/main" id="{07EFAB5E-E517-EF42-AC65-C7A388F85F54}"/>
              </a:ext>
            </a:extLst>
          </p:cNvPr>
          <p:cNvSpPr>
            <a:spLocks noGrp="1"/>
          </p:cNvSpPr>
          <p:nvPr>
            <p:ph sz="quarter" idx="13"/>
          </p:nvPr>
        </p:nvSpPr>
        <p:spPr>
          <a:xfrm>
            <a:off x="6194504" y="1332877"/>
            <a:ext cx="5406855" cy="4191476"/>
          </a:xfrm>
        </p:spPr>
        <p:txBody>
          <a:bodyPr anchor="t">
            <a:normAutofit/>
          </a:bodyPr>
          <a:lstStyle/>
          <a:p>
            <a:pPr>
              <a:lnSpc>
                <a:spcPct val="150000"/>
              </a:lnSpc>
              <a:buChar char="ü"/>
            </a:pPr>
            <a:r>
              <a:rPr lang="en-US"/>
              <a:t>Aging, no longer supported hardware</a:t>
            </a:r>
          </a:p>
          <a:p>
            <a:pPr>
              <a:lnSpc>
                <a:spcPct val="150000"/>
              </a:lnSpc>
              <a:buChar char="ü"/>
            </a:pPr>
            <a:r>
              <a:rPr lang="en-US"/>
              <a:t>Unsupported OS</a:t>
            </a:r>
          </a:p>
          <a:p>
            <a:pPr>
              <a:lnSpc>
                <a:spcPct val="150000"/>
              </a:lnSpc>
              <a:buChar char="ü"/>
            </a:pPr>
            <a:r>
              <a:rPr lang="en-US"/>
              <a:t>Unsupported Database platform</a:t>
            </a:r>
          </a:p>
          <a:p>
            <a:pPr>
              <a:lnSpc>
                <a:spcPct val="150000"/>
              </a:lnSpc>
              <a:buChar char="ü"/>
            </a:pPr>
            <a:r>
              <a:rPr lang="en-US"/>
              <a:t>Take advantage of the new features</a:t>
            </a:r>
          </a:p>
          <a:p>
            <a:pPr>
              <a:lnSpc>
                <a:spcPct val="150000"/>
              </a:lnSpc>
              <a:buChar char="ü"/>
            </a:pPr>
            <a:r>
              <a:rPr lang="en-US"/>
              <a:t>Business reasons</a:t>
            </a:r>
          </a:p>
          <a:p>
            <a:pPr>
              <a:lnSpc>
                <a:spcPct val="150000"/>
              </a:lnSpc>
              <a:buChar char="ü"/>
            </a:pPr>
            <a:r>
              <a:rPr lang="en-US"/>
              <a:t>New application requirements</a:t>
            </a:r>
          </a:p>
          <a:p>
            <a:pPr>
              <a:lnSpc>
                <a:spcPct val="150000"/>
              </a:lnSpc>
            </a:pPr>
            <a:endParaRPr lang="en-US"/>
          </a:p>
        </p:txBody>
      </p:sp>
    </p:spTree>
    <p:extLst>
      <p:ext uri="{BB962C8B-B14F-4D97-AF65-F5344CB8AC3E}">
        <p14:creationId xmlns:p14="http://schemas.microsoft.com/office/powerpoint/2010/main" val="13594777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ED385-3298-EF48-AB54-BD9530DFA5B3}"/>
              </a:ext>
            </a:extLst>
          </p:cNvPr>
          <p:cNvSpPr>
            <a:spLocks noGrp="1"/>
          </p:cNvSpPr>
          <p:nvPr>
            <p:ph type="title"/>
          </p:nvPr>
        </p:nvSpPr>
        <p:spPr>
          <a:xfrm>
            <a:off x="548640" y="264160"/>
            <a:ext cx="11094720" cy="899299"/>
          </a:xfrm>
        </p:spPr>
        <p:txBody>
          <a:bodyPr wrap="square" anchor="b">
            <a:normAutofit/>
          </a:bodyPr>
          <a:lstStyle/>
          <a:p>
            <a:r>
              <a:rPr lang="en-US"/>
              <a:t>The Checklist</a:t>
            </a:r>
          </a:p>
        </p:txBody>
      </p:sp>
      <p:graphicFrame>
        <p:nvGraphicFramePr>
          <p:cNvPr id="3" name="Content Placeholder 2">
            <a:extLst>
              <a:ext uri="{FF2B5EF4-FFF2-40B4-BE49-F238E27FC236}">
                <a16:creationId xmlns:a16="http://schemas.microsoft.com/office/drawing/2014/main" id="{8AA445FB-5ABE-472E-9D7F-448C4EE4E180}"/>
              </a:ext>
            </a:extLst>
          </p:cNvPr>
          <p:cNvGraphicFramePr>
            <a:graphicFrameLocks/>
          </p:cNvGraphicFramePr>
          <p:nvPr>
            <p:extLst>
              <p:ext uri="{D42A27DB-BD31-4B8C-83A1-F6EECF244321}">
                <p14:modId xmlns:p14="http://schemas.microsoft.com/office/powerpoint/2010/main" val="576565966"/>
              </p:ext>
            </p:extLst>
          </p:nvPr>
        </p:nvGraphicFramePr>
        <p:xfrm>
          <a:off x="548640" y="1392877"/>
          <a:ext cx="11094719" cy="4642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6490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ED385-3298-EF48-AB54-BD9530DFA5B3}"/>
              </a:ext>
            </a:extLst>
          </p:cNvPr>
          <p:cNvSpPr>
            <a:spLocks noGrp="1"/>
          </p:cNvSpPr>
          <p:nvPr>
            <p:ph type="title"/>
          </p:nvPr>
        </p:nvSpPr>
        <p:spPr>
          <a:xfrm>
            <a:off x="548640" y="264160"/>
            <a:ext cx="11094720" cy="899299"/>
          </a:xfrm>
        </p:spPr>
        <p:txBody>
          <a:bodyPr wrap="square" anchor="b">
            <a:normAutofit/>
          </a:bodyPr>
          <a:lstStyle/>
          <a:p>
            <a:r>
              <a:rPr lang="en-US"/>
              <a:t>4 areas of the checklist</a:t>
            </a:r>
            <a:endParaRPr lang="en-US" b="0"/>
          </a:p>
        </p:txBody>
      </p:sp>
      <p:sp>
        <p:nvSpPr>
          <p:cNvPr id="15" name="Text Placeholder 3">
            <a:extLst>
              <a:ext uri="{FF2B5EF4-FFF2-40B4-BE49-F238E27FC236}">
                <a16:creationId xmlns:a16="http://schemas.microsoft.com/office/drawing/2014/main" id="{2F937182-FB7A-4C87-9B01-F9C23D873A7E}"/>
              </a:ext>
            </a:extLst>
          </p:cNvPr>
          <p:cNvSpPr>
            <a:spLocks noGrp="1"/>
          </p:cNvSpPr>
          <p:nvPr>
            <p:ph type="body" sz="quarter" idx="10"/>
          </p:nvPr>
        </p:nvSpPr>
        <p:spPr>
          <a:xfrm>
            <a:off x="548640" y="1163460"/>
            <a:ext cx="11094720" cy="410633"/>
          </a:xfrm>
        </p:spPr>
        <p:txBody>
          <a:bodyPr/>
          <a:lstStyle/>
          <a:p>
            <a:endParaRPr lang="en-US"/>
          </a:p>
        </p:txBody>
      </p:sp>
      <p:graphicFrame>
        <p:nvGraphicFramePr>
          <p:cNvPr id="3" name="Content Placeholder 2">
            <a:extLst>
              <a:ext uri="{FF2B5EF4-FFF2-40B4-BE49-F238E27FC236}">
                <a16:creationId xmlns:a16="http://schemas.microsoft.com/office/drawing/2014/main" id="{C197EF4D-CFFF-4071-847B-EBC9F02B4EDD}"/>
              </a:ext>
            </a:extLst>
          </p:cNvPr>
          <p:cNvGraphicFramePr>
            <a:graphicFrameLocks/>
          </p:cNvGraphicFramePr>
          <p:nvPr>
            <p:extLst>
              <p:ext uri="{D42A27DB-BD31-4B8C-83A1-F6EECF244321}">
                <p14:modId xmlns:p14="http://schemas.microsoft.com/office/powerpoint/2010/main" val="2378633743"/>
              </p:ext>
            </p:extLst>
          </p:nvPr>
        </p:nvGraphicFramePr>
        <p:xfrm>
          <a:off x="548640" y="1932877"/>
          <a:ext cx="11094719" cy="4102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27281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ED385-3298-EF48-AB54-BD9530DFA5B3}"/>
              </a:ext>
            </a:extLst>
          </p:cNvPr>
          <p:cNvSpPr>
            <a:spLocks noGrp="1"/>
          </p:cNvSpPr>
          <p:nvPr>
            <p:ph type="title"/>
          </p:nvPr>
        </p:nvSpPr>
        <p:spPr>
          <a:xfrm>
            <a:off x="548640" y="264160"/>
            <a:ext cx="11094720" cy="899299"/>
          </a:xfrm>
        </p:spPr>
        <p:txBody>
          <a:bodyPr wrap="square" anchor="b">
            <a:normAutofit/>
          </a:bodyPr>
          <a:lstStyle/>
          <a:p>
            <a:r>
              <a:rPr lang="en-US"/>
              <a:t>Discovery</a:t>
            </a:r>
            <a:endParaRPr lang="en-US" b="0"/>
          </a:p>
        </p:txBody>
      </p:sp>
      <p:sp>
        <p:nvSpPr>
          <p:cNvPr id="4" name="Text Placeholder 3">
            <a:extLst>
              <a:ext uri="{FF2B5EF4-FFF2-40B4-BE49-F238E27FC236}">
                <a16:creationId xmlns:a16="http://schemas.microsoft.com/office/drawing/2014/main" id="{07EFAB5E-E517-EF42-AC65-C7A388F85F54}"/>
              </a:ext>
            </a:extLst>
          </p:cNvPr>
          <p:cNvSpPr>
            <a:spLocks noGrp="1"/>
          </p:cNvSpPr>
          <p:nvPr>
            <p:ph sz="quarter" idx="12"/>
          </p:nvPr>
        </p:nvSpPr>
        <p:spPr>
          <a:xfrm>
            <a:off x="548640" y="1932877"/>
            <a:ext cx="5406853" cy="4191476"/>
          </a:xfrm>
        </p:spPr>
        <p:txBody>
          <a:bodyPr anchor="t">
            <a:normAutofit/>
          </a:bodyPr>
          <a:lstStyle/>
          <a:p>
            <a:pPr>
              <a:lnSpc>
                <a:spcPct val="150000"/>
              </a:lnSpc>
              <a:buChar char="ü"/>
            </a:pPr>
            <a:r>
              <a:rPr lang="en-US"/>
              <a:t>Identify Servers, Databases, and Owners</a:t>
            </a:r>
          </a:p>
          <a:p>
            <a:pPr>
              <a:lnSpc>
                <a:spcPct val="150000"/>
              </a:lnSpc>
              <a:buChar char="ü"/>
            </a:pPr>
            <a:r>
              <a:rPr lang="en-US"/>
              <a:t>Supporting database objects</a:t>
            </a:r>
          </a:p>
          <a:p>
            <a:pPr>
              <a:lnSpc>
                <a:spcPct val="150000"/>
              </a:lnSpc>
              <a:buChar char="ü"/>
            </a:pPr>
            <a:r>
              <a:rPr lang="en-US"/>
              <a:t>Special configuration considerations</a:t>
            </a:r>
          </a:p>
          <a:p>
            <a:pPr>
              <a:lnSpc>
                <a:spcPct val="150000"/>
              </a:lnSpc>
              <a:buChar char="ü"/>
            </a:pPr>
            <a:r>
              <a:rPr lang="en-US"/>
              <a:t>Storage requirements</a:t>
            </a:r>
          </a:p>
          <a:p>
            <a:pPr>
              <a:lnSpc>
                <a:spcPct val="150000"/>
              </a:lnSpc>
              <a:buChar char="ü"/>
            </a:pPr>
            <a:r>
              <a:rPr lang="en-US"/>
              <a:t>Enterprise features in use</a:t>
            </a:r>
          </a:p>
          <a:p>
            <a:endParaRPr lang="en-US"/>
          </a:p>
        </p:txBody>
      </p:sp>
      <p:sp>
        <p:nvSpPr>
          <p:cNvPr id="20" name="Text Placeholder 3">
            <a:extLst>
              <a:ext uri="{FF2B5EF4-FFF2-40B4-BE49-F238E27FC236}">
                <a16:creationId xmlns:a16="http://schemas.microsoft.com/office/drawing/2014/main" id="{0437CA2F-DDFE-4C35-A05F-0FE954D3D16D}"/>
              </a:ext>
            </a:extLst>
          </p:cNvPr>
          <p:cNvSpPr>
            <a:spLocks noGrp="1"/>
          </p:cNvSpPr>
          <p:nvPr>
            <p:ph type="body" sz="quarter" idx="10"/>
          </p:nvPr>
        </p:nvSpPr>
        <p:spPr>
          <a:xfrm>
            <a:off x="548640" y="1163460"/>
            <a:ext cx="11094720" cy="410633"/>
          </a:xfrm>
        </p:spPr>
        <p:txBody>
          <a:bodyPr/>
          <a:lstStyle/>
          <a:p>
            <a:endParaRPr lang="en-US"/>
          </a:p>
        </p:txBody>
      </p:sp>
      <p:pic>
        <p:nvPicPr>
          <p:cNvPr id="3" name="Picture 2" descr="A close up of a camera&#10;&#10;Description automatically generated">
            <a:extLst>
              <a:ext uri="{FF2B5EF4-FFF2-40B4-BE49-F238E27FC236}">
                <a16:creationId xmlns:a16="http://schemas.microsoft.com/office/drawing/2014/main" id="{DE3EDBB8-5C22-4A72-8E2F-382686772191}"/>
              </a:ext>
            </a:extLst>
          </p:cNvPr>
          <p:cNvPicPr>
            <a:picLocks noChangeAspect="1"/>
          </p:cNvPicPr>
          <p:nvPr/>
        </p:nvPicPr>
        <p:blipFill rotWithShape="1">
          <a:blip r:embed="rId3"/>
          <a:srcRect t="12735" b="14395"/>
          <a:stretch/>
        </p:blipFill>
        <p:spPr>
          <a:xfrm>
            <a:off x="6236504" y="1932877"/>
            <a:ext cx="5406855" cy="4191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747940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ED385-3298-EF48-AB54-BD9530DFA5B3}"/>
              </a:ext>
            </a:extLst>
          </p:cNvPr>
          <p:cNvSpPr>
            <a:spLocks noGrp="1"/>
          </p:cNvSpPr>
          <p:nvPr>
            <p:ph type="title"/>
          </p:nvPr>
        </p:nvSpPr>
        <p:spPr>
          <a:xfrm>
            <a:off x="548640" y="264160"/>
            <a:ext cx="11094720" cy="899299"/>
          </a:xfrm>
        </p:spPr>
        <p:txBody>
          <a:bodyPr wrap="square" anchor="b">
            <a:normAutofit/>
          </a:bodyPr>
          <a:lstStyle/>
          <a:p>
            <a:r>
              <a:rPr lang="en-US"/>
              <a:t>Migration Prep</a:t>
            </a:r>
            <a:endParaRPr lang="en-US" b="0"/>
          </a:p>
        </p:txBody>
      </p:sp>
      <p:pic>
        <p:nvPicPr>
          <p:cNvPr id="3" name="Picture 2" descr="Greylag goose in-flight">
            <a:extLst>
              <a:ext uri="{FF2B5EF4-FFF2-40B4-BE49-F238E27FC236}">
                <a16:creationId xmlns:a16="http://schemas.microsoft.com/office/drawing/2014/main" id="{9C8F1AA4-40C2-4078-A468-B2AC90D1C9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3893" b="-3"/>
          <a:stretch/>
        </p:blipFill>
        <p:spPr>
          <a:xfrm>
            <a:off x="548640" y="1932877"/>
            <a:ext cx="5406853" cy="4191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 Placeholder 3">
            <a:extLst>
              <a:ext uri="{FF2B5EF4-FFF2-40B4-BE49-F238E27FC236}">
                <a16:creationId xmlns:a16="http://schemas.microsoft.com/office/drawing/2014/main" id="{F6181CF4-EAB7-49A6-B55C-F16B1ECFA49F}"/>
              </a:ext>
            </a:extLst>
          </p:cNvPr>
          <p:cNvSpPr>
            <a:spLocks noGrp="1"/>
          </p:cNvSpPr>
          <p:nvPr>
            <p:ph type="body" sz="quarter" idx="10"/>
          </p:nvPr>
        </p:nvSpPr>
        <p:spPr>
          <a:xfrm>
            <a:off x="548640" y="1163460"/>
            <a:ext cx="11094720" cy="410633"/>
          </a:xfrm>
        </p:spPr>
        <p:txBody>
          <a:bodyPr/>
          <a:lstStyle/>
          <a:p>
            <a:endParaRPr lang="en-US"/>
          </a:p>
        </p:txBody>
      </p:sp>
      <p:sp>
        <p:nvSpPr>
          <p:cNvPr id="4" name="Text Placeholder 3">
            <a:extLst>
              <a:ext uri="{FF2B5EF4-FFF2-40B4-BE49-F238E27FC236}">
                <a16:creationId xmlns:a16="http://schemas.microsoft.com/office/drawing/2014/main" id="{07EFAB5E-E517-EF42-AC65-C7A388F85F54}"/>
              </a:ext>
            </a:extLst>
          </p:cNvPr>
          <p:cNvSpPr>
            <a:spLocks noGrp="1"/>
          </p:cNvSpPr>
          <p:nvPr>
            <p:ph sz="quarter" idx="13"/>
          </p:nvPr>
        </p:nvSpPr>
        <p:spPr>
          <a:xfrm>
            <a:off x="6236504" y="1932877"/>
            <a:ext cx="5406855" cy="4191476"/>
          </a:xfrm>
        </p:spPr>
        <p:txBody>
          <a:bodyPr anchor="t">
            <a:normAutofit/>
          </a:bodyPr>
          <a:lstStyle/>
          <a:p>
            <a:pPr>
              <a:buChar char="ü"/>
            </a:pPr>
            <a:r>
              <a:rPr lang="en-US">
                <a:hlinkClick r:id="rId4"/>
              </a:rPr>
              <a:t>Run the Upgrade Advisor</a:t>
            </a:r>
            <a:endParaRPr lang="en-US"/>
          </a:p>
          <a:p>
            <a:pPr>
              <a:buChar char="ü"/>
            </a:pPr>
            <a:r>
              <a:rPr lang="en-US"/>
              <a:t>Review and reduce current database security requirements where appropriate</a:t>
            </a:r>
          </a:p>
          <a:p>
            <a:pPr>
              <a:buChar char="ü"/>
            </a:pPr>
            <a:r>
              <a:rPr lang="en-US"/>
              <a:t>Determine HA requirements</a:t>
            </a:r>
          </a:p>
          <a:p>
            <a:pPr>
              <a:buChar char="ü"/>
            </a:pPr>
            <a:r>
              <a:rPr lang="en-US"/>
              <a:t>Work with dev teams to assist in</a:t>
            </a:r>
            <a:br>
              <a:rPr lang="en-US"/>
            </a:br>
            <a:r>
              <a:rPr lang="en-US"/>
              <a:t>migration work direction</a:t>
            </a:r>
          </a:p>
          <a:p>
            <a:pPr>
              <a:buChar char="ü"/>
            </a:pPr>
            <a:r>
              <a:rPr lang="en-US"/>
              <a:t>Get new servers prepped</a:t>
            </a:r>
          </a:p>
          <a:p>
            <a:pPr>
              <a:buChar char="ü"/>
            </a:pPr>
            <a:endParaRPr lang="en-US"/>
          </a:p>
        </p:txBody>
      </p:sp>
    </p:spTree>
    <p:extLst>
      <p:ext uri="{BB962C8B-B14F-4D97-AF65-F5344CB8AC3E}">
        <p14:creationId xmlns:p14="http://schemas.microsoft.com/office/powerpoint/2010/main" val="2654901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Rubrik_Dark">
  <a:themeElements>
    <a:clrScheme name="Rubrik-2018">
      <a:dk1>
        <a:srgbClr val="636669"/>
      </a:dk1>
      <a:lt1>
        <a:srgbClr val="FFFFFF"/>
      </a:lt1>
      <a:dk2>
        <a:srgbClr val="00303C"/>
      </a:dk2>
      <a:lt2>
        <a:srgbClr val="FFFFFF"/>
      </a:lt2>
      <a:accent1>
        <a:srgbClr val="00B388"/>
      </a:accent1>
      <a:accent2>
        <a:srgbClr val="00A3E0"/>
      </a:accent2>
      <a:accent3>
        <a:srgbClr val="F1B334"/>
      </a:accent3>
      <a:accent4>
        <a:srgbClr val="91288C"/>
      </a:accent4>
      <a:accent5>
        <a:srgbClr val="00303C"/>
      </a:accent5>
      <a:accent6>
        <a:srgbClr val="00B2A9"/>
      </a:accent6>
      <a:hlink>
        <a:srgbClr val="00A0DF"/>
      </a:hlink>
      <a:folHlink>
        <a:srgbClr val="888B8D"/>
      </a:folHlink>
    </a:clrScheme>
    <a:fontScheme name="Rubri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6350">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bodyPr wrap="none" lIns="0" rIns="0" rtlCol="0">
        <a:spAutoFit/>
      </a:bodyPr>
      <a:lstStyle>
        <a:defPPr marL="0" indent="0" algn="ctr" defTabSz="457189" rtl="0" eaLnBrk="1" latinLnBrk="0" hangingPunct="1">
          <a:spcBef>
            <a:spcPts val="400"/>
          </a:spcBef>
          <a:buClr>
            <a:schemeClr val="accent1"/>
          </a:buClr>
          <a:buSzPct val="80000"/>
          <a:buFont typeface="Arial"/>
          <a:buNone/>
          <a:tabLst/>
          <a:defRPr sz="1600" b="0" i="0" kern="1200" dirty="0" smtClean="0">
            <a:solidFill>
              <a:schemeClr val="tx1"/>
            </a:solidFill>
            <a:latin typeface="+mn-lt"/>
            <a:ea typeface="Roboto" panose="02000000000000000000" pitchFamily="2" charset="0"/>
            <a:cs typeface="Calibri Light"/>
          </a:defRPr>
        </a:defPPr>
      </a:lstStyle>
    </a:txDef>
  </a:objectDefaults>
  <a:extraClrSchemeLst/>
  <a:extLst>
    <a:ext uri="{05A4C25C-085E-4340-85A3-A5531E510DB2}">
      <thm15:themeFamily xmlns:thm15="http://schemas.microsoft.com/office/thememl/2012/main" name="Rubrik Corporate Template Toolkit - Dark" id="{8307252D-C6B6-4D40-A552-E1261297DA67}" vid="{030DC4AE-BE27-0A4E-BDD5-951174A511CE}"/>
    </a:ext>
  </a:extLst>
</a:theme>
</file>

<file path=ppt/theme/theme2.xml><?xml version="1.0" encoding="utf-8"?>
<a:theme xmlns:a="http://schemas.openxmlformats.org/drawingml/2006/main" name="Rubrik_Light">
  <a:themeElements>
    <a:clrScheme name="Rubrik-2018">
      <a:dk1>
        <a:srgbClr val="636669"/>
      </a:dk1>
      <a:lt1>
        <a:srgbClr val="FFFFFF"/>
      </a:lt1>
      <a:dk2>
        <a:srgbClr val="00303C"/>
      </a:dk2>
      <a:lt2>
        <a:srgbClr val="FFFFFF"/>
      </a:lt2>
      <a:accent1>
        <a:srgbClr val="00B388"/>
      </a:accent1>
      <a:accent2>
        <a:srgbClr val="00A3E0"/>
      </a:accent2>
      <a:accent3>
        <a:srgbClr val="F1B334"/>
      </a:accent3>
      <a:accent4>
        <a:srgbClr val="91288C"/>
      </a:accent4>
      <a:accent5>
        <a:srgbClr val="00303C"/>
      </a:accent5>
      <a:accent6>
        <a:srgbClr val="00B2A9"/>
      </a:accent6>
      <a:hlink>
        <a:srgbClr val="00A0DF"/>
      </a:hlink>
      <a:folHlink>
        <a:srgbClr val="888B8D"/>
      </a:folHlink>
    </a:clrScheme>
    <a:fontScheme name="Rubri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6350">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bodyPr wrap="none" lIns="0" rIns="0" rtlCol="0">
        <a:spAutoFit/>
      </a:bodyPr>
      <a:lstStyle>
        <a:defPPr marL="0" indent="0" algn="ctr" defTabSz="457189" rtl="0" eaLnBrk="1" latinLnBrk="0" hangingPunct="1">
          <a:spcBef>
            <a:spcPts val="400"/>
          </a:spcBef>
          <a:buClr>
            <a:schemeClr val="accent1"/>
          </a:buClr>
          <a:buSzPct val="80000"/>
          <a:buFont typeface="Arial"/>
          <a:buNone/>
          <a:tabLst/>
          <a:defRPr sz="1600" b="0" i="0" kern="1200" dirty="0" smtClean="0">
            <a:solidFill>
              <a:schemeClr val="tx1"/>
            </a:solidFill>
            <a:latin typeface="+mn-lt"/>
            <a:ea typeface="Roboto" panose="02000000000000000000" pitchFamily="2" charset="0"/>
            <a:cs typeface="Calibri Light"/>
          </a:defRPr>
        </a:defPPr>
      </a:lstStyle>
    </a:txDef>
  </a:objectDefaults>
  <a:extraClrSchemeLst/>
  <a:extLst>
    <a:ext uri="{05A4C25C-085E-4340-85A3-A5531E510DB2}">
      <thm15:themeFamily xmlns:thm15="http://schemas.microsoft.com/office/thememl/2012/main" name="Rubrik Corporate Template Toolkit - Light" id="{EE63706C-2612-8347-BBE3-9FFF42BECF06}" vid="{EAFA0F71-C74D-8647-974A-D0FE39C8BA0F}"/>
    </a:ext>
  </a:extLst>
</a:theme>
</file>

<file path=ppt/theme/theme3.xml><?xml version="1.0" encoding="utf-8"?>
<a:theme xmlns:a="http://schemas.openxmlformats.org/drawingml/2006/main" name="Rubrik Deck">
  <a:themeElements>
    <a:clrScheme name="Rubrik Colors 1">
      <a:dk1>
        <a:srgbClr val="63666A"/>
      </a:dk1>
      <a:lt1>
        <a:sysClr val="window" lastClr="FFFFFF"/>
      </a:lt1>
      <a:dk2>
        <a:srgbClr val="888B8D"/>
      </a:dk2>
      <a:lt2>
        <a:srgbClr val="888B8D"/>
      </a:lt2>
      <a:accent1>
        <a:srgbClr val="00B388"/>
      </a:accent1>
      <a:accent2>
        <a:srgbClr val="00A3E0"/>
      </a:accent2>
      <a:accent3>
        <a:srgbClr val="00313C"/>
      </a:accent3>
      <a:accent4>
        <a:srgbClr val="00B2A9"/>
      </a:accent4>
      <a:accent5>
        <a:srgbClr val="F1B434"/>
      </a:accent5>
      <a:accent6>
        <a:srgbClr val="7474C1"/>
      </a:accent6>
      <a:hlink>
        <a:srgbClr val="7474C1"/>
      </a:hlink>
      <a:folHlink>
        <a:srgbClr val="7474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bg2">
              <a:lumMod val="60000"/>
              <a:lumOff val="40000"/>
            </a:schemeClr>
          </a:solidFill>
          <a:prstDash val="sysDot"/>
        </a:ln>
        <a:effectLst>
          <a:outerShdw rotWithShape="0">
            <a:srgbClr val="000000">
              <a:alpha val="35000"/>
            </a:srgb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headEnd type="none"/>
          <a:tailEnd type="none"/>
        </a:ln>
        <a:effectLst>
          <a:outerShdw rotWithShape="0">
            <a:srgbClr val="000000">
              <a:alpha val="38000"/>
            </a:srgbClr>
          </a:outerShdw>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rporate Template (1).pptx" id="{3B35096B-FA20-449B-896A-89688A7A817E}" vid="{7F3399AF-2117-4427-9379-ECDB756D9B1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Rubrik_Dark</Template>
  <Application>Microsoft Office PowerPoint</Application>
  <PresentationFormat>Widescreen</PresentationFormat>
  <Slides>16</Slides>
  <Notes>16</Notes>
  <HiddenSlides>0</HiddenSlides>
  <ScaleCrop>false</ScaleCrop>
  <HeadingPairs>
    <vt:vector size="4" baseType="variant">
      <vt:variant>
        <vt:lpstr>Theme</vt:lpstr>
      </vt:variant>
      <vt:variant>
        <vt:i4>3</vt:i4>
      </vt:variant>
      <vt:variant>
        <vt:lpstr>Slide Titles</vt:lpstr>
      </vt:variant>
      <vt:variant>
        <vt:i4>16</vt:i4>
      </vt:variant>
    </vt:vector>
  </HeadingPairs>
  <TitlesOfParts>
    <vt:vector size="19" baseType="lpstr">
      <vt:lpstr>Rubrik_Dark</vt:lpstr>
      <vt:lpstr>Rubrik_Light</vt:lpstr>
      <vt:lpstr>Rubrik Deck</vt:lpstr>
      <vt:lpstr>Take the Pain out of Database Migrations</vt:lpstr>
      <vt:lpstr>Who am I?</vt:lpstr>
      <vt:lpstr>Agenda</vt:lpstr>
      <vt:lpstr>Rubrik Fits any SQL Server Environment</vt:lpstr>
      <vt:lpstr>Why Migrate?</vt:lpstr>
      <vt:lpstr>The Checklist</vt:lpstr>
      <vt:lpstr>4 areas of the checklist</vt:lpstr>
      <vt:lpstr>Discovery</vt:lpstr>
      <vt:lpstr>Migration Prep</vt:lpstr>
      <vt:lpstr>Migration Week</vt:lpstr>
      <vt:lpstr>How does Rubrik Help?</vt:lpstr>
      <vt:lpstr>Migration Day</vt:lpstr>
      <vt:lpstr>After the Migration....</vt:lpstr>
      <vt:lpstr>The ways to remove the pain...</vt:lpstr>
      <vt:lpstr>Questions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Rubrik Corporate Template Toolkit</dc:title>
  <dc:subject/>
  <dc:creator>Laura Guziel</dc:creator>
  <cp:keywords/>
  <dc:description/>
  <cp:revision>1</cp:revision>
  <cp:lastPrinted>2018-10-31T18:29:13Z</cp:lastPrinted>
  <dcterms:created xsi:type="dcterms:W3CDTF">2019-05-06T23:28:41Z</dcterms:created>
  <dcterms:modified xsi:type="dcterms:W3CDTF">2020-06-25T21:11:14Z</dcterms:modified>
  <cp:category/>
</cp:coreProperties>
</file>